
<file path=[Content_Types].xml><?xml version="1.0" encoding="utf-8"?>
<Types xmlns="http://schemas.openxmlformats.org/package/2006/content-types"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6D14A-565E-4151-94F4-A7264B85349B}" type="doc">
      <dgm:prSet loTypeId="urn:microsoft.com/office/officeart/2005/8/layout/radial6" loCatId="cycle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de-CH"/>
        </a:p>
      </dgm:t>
    </dgm:pt>
    <dgm:pt modelId="{54260F16-BBA3-4CC6-B1B7-F46B06C48CA9}">
      <dgm:prSet phldrT="[Text]" custT="1"/>
      <dgm:spPr/>
      <dgm:t>
        <a:bodyPr/>
        <a:lstStyle/>
        <a:p>
          <a:r>
            <a:rPr lang="de-CH" sz="800" b="1" dirty="0" smtClean="0"/>
            <a:t>Opera-</a:t>
          </a:r>
          <a:r>
            <a:rPr lang="de-CH" sz="800" b="1" dirty="0" err="1" smtClean="0"/>
            <a:t>tions</a:t>
          </a:r>
          <a:r>
            <a:rPr lang="de-CH" sz="800" b="1" dirty="0" smtClean="0"/>
            <a:t>-führung</a:t>
          </a:r>
          <a:endParaRPr lang="de-CH" sz="800" b="1" dirty="0"/>
        </a:p>
      </dgm:t>
    </dgm:pt>
    <dgm:pt modelId="{FF6BF568-CEAF-4FF5-8094-EB5314984106}" type="parTrans" cxnId="{2A74E042-936F-4362-95DF-BF34C92817FE}">
      <dgm:prSet/>
      <dgm:spPr/>
      <dgm:t>
        <a:bodyPr/>
        <a:lstStyle/>
        <a:p>
          <a:endParaRPr lang="de-CH"/>
        </a:p>
      </dgm:t>
    </dgm:pt>
    <dgm:pt modelId="{4DFE87CA-B38B-4621-ACAE-C271815BA3E0}" type="sibTrans" cxnId="{2A74E042-936F-4362-95DF-BF34C92817FE}">
      <dgm:prSet/>
      <dgm:spPr/>
      <dgm:t>
        <a:bodyPr/>
        <a:lstStyle/>
        <a:p>
          <a:endParaRPr lang="de-CH"/>
        </a:p>
      </dgm:t>
    </dgm:pt>
    <dgm:pt modelId="{DBD4BE80-D55B-453A-9052-0688F93C36EE}">
      <dgm:prSet phldrT="[Text]" custT="1"/>
      <dgm:spPr/>
      <dgm:t>
        <a:bodyPr/>
        <a:lstStyle/>
        <a:p>
          <a:r>
            <a:rPr lang="de-CH" sz="600" b="1" dirty="0" smtClean="0"/>
            <a:t>Unter-stützung</a:t>
          </a:r>
          <a:endParaRPr lang="de-CH" sz="600" b="1" dirty="0"/>
        </a:p>
      </dgm:t>
    </dgm:pt>
    <dgm:pt modelId="{AC2AE741-9EC4-4C05-A88B-8D5230290B11}" type="parTrans" cxnId="{85007FF7-8763-4BE7-ACBE-1A31EDACD5BA}">
      <dgm:prSet/>
      <dgm:spPr/>
      <dgm:t>
        <a:bodyPr/>
        <a:lstStyle/>
        <a:p>
          <a:endParaRPr lang="de-CH"/>
        </a:p>
      </dgm:t>
    </dgm:pt>
    <dgm:pt modelId="{621CFDA9-7861-4149-A61B-D2A5A8387D7D}" type="sibTrans" cxnId="{85007FF7-8763-4BE7-ACBE-1A31EDACD5BA}">
      <dgm:prSet/>
      <dgm:spPr/>
      <dgm:t>
        <a:bodyPr/>
        <a:lstStyle/>
        <a:p>
          <a:endParaRPr lang="de-CH"/>
        </a:p>
      </dgm:t>
    </dgm:pt>
    <dgm:pt modelId="{8FE87C93-B359-4EC6-A52F-54450AD69A97}">
      <dgm:prSet phldrT="[Text]"/>
      <dgm:spPr/>
      <dgm:t>
        <a:bodyPr/>
        <a:lstStyle/>
        <a:p>
          <a:r>
            <a:rPr lang="de-CH" b="1" dirty="0" smtClean="0"/>
            <a:t>Defensiv</a:t>
          </a:r>
          <a:endParaRPr lang="de-CH" b="1" dirty="0"/>
        </a:p>
      </dgm:t>
    </dgm:pt>
    <dgm:pt modelId="{06A1413E-5B6B-429F-9B19-7FEAF86DD378}" type="parTrans" cxnId="{1238788A-5C3A-4768-941A-3847F4849558}">
      <dgm:prSet/>
      <dgm:spPr/>
      <dgm:t>
        <a:bodyPr/>
        <a:lstStyle/>
        <a:p>
          <a:endParaRPr lang="de-CH"/>
        </a:p>
      </dgm:t>
    </dgm:pt>
    <dgm:pt modelId="{66B94D32-AAEE-4449-A6D1-12EB7AB86EFA}" type="sibTrans" cxnId="{1238788A-5C3A-4768-941A-3847F4849558}">
      <dgm:prSet/>
      <dgm:spPr/>
      <dgm:t>
        <a:bodyPr/>
        <a:lstStyle/>
        <a:p>
          <a:endParaRPr lang="de-CH"/>
        </a:p>
      </dgm:t>
    </dgm:pt>
    <dgm:pt modelId="{DCCE76FE-E53C-4878-88F4-7FC078605DC1}">
      <dgm:prSet phldrT="[Text]"/>
      <dgm:spPr/>
      <dgm:t>
        <a:bodyPr/>
        <a:lstStyle/>
        <a:p>
          <a:r>
            <a:rPr lang="de-CH" b="1" dirty="0" smtClean="0"/>
            <a:t>Offensiv</a:t>
          </a:r>
          <a:endParaRPr lang="de-CH" b="1" dirty="0"/>
        </a:p>
      </dgm:t>
    </dgm:pt>
    <dgm:pt modelId="{132C46FD-70AA-45DA-B295-4E328FF6636D}" type="parTrans" cxnId="{263C0395-56CA-47AC-8A0D-C78C8FF377C4}">
      <dgm:prSet/>
      <dgm:spPr/>
      <dgm:t>
        <a:bodyPr/>
        <a:lstStyle/>
        <a:p>
          <a:endParaRPr lang="de-CH"/>
        </a:p>
      </dgm:t>
    </dgm:pt>
    <dgm:pt modelId="{CB04CE6B-8990-486F-B672-D3892188B5EF}" type="sibTrans" cxnId="{263C0395-56CA-47AC-8A0D-C78C8FF377C4}">
      <dgm:prSet/>
      <dgm:spPr/>
      <dgm:t>
        <a:bodyPr/>
        <a:lstStyle/>
        <a:p>
          <a:endParaRPr lang="de-CH"/>
        </a:p>
      </dgm:t>
    </dgm:pt>
    <dgm:pt modelId="{FB115D77-BB54-4726-9D3B-FF4575586F4F}">
      <dgm:prSet phldrT="[Text]"/>
      <dgm:spPr/>
      <dgm:t>
        <a:bodyPr/>
        <a:lstStyle/>
        <a:p>
          <a:endParaRPr lang="de-CH" dirty="0"/>
        </a:p>
      </dgm:t>
    </dgm:pt>
    <dgm:pt modelId="{E3237536-3E53-4FC9-A1A1-51C42DBC1FA7}" type="parTrans" cxnId="{D9533C59-83D0-4858-BF75-4E53F6457B9D}">
      <dgm:prSet/>
      <dgm:spPr/>
      <dgm:t>
        <a:bodyPr/>
        <a:lstStyle/>
        <a:p>
          <a:endParaRPr lang="de-CH"/>
        </a:p>
      </dgm:t>
    </dgm:pt>
    <dgm:pt modelId="{69BFD874-A3D8-45AB-BAC9-EC714B80A548}" type="sibTrans" cxnId="{D9533C59-83D0-4858-BF75-4E53F6457B9D}">
      <dgm:prSet/>
      <dgm:spPr/>
      <dgm:t>
        <a:bodyPr/>
        <a:lstStyle/>
        <a:p>
          <a:endParaRPr lang="de-CH"/>
        </a:p>
      </dgm:t>
    </dgm:pt>
    <dgm:pt modelId="{BA2C37BA-D6B4-4DE9-AFED-E2B3ED32EFDA}" type="pres">
      <dgm:prSet presAssocID="{C116D14A-565E-4151-94F4-A7264B85349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E2563D9E-78EE-430A-B204-B37718A36402}" type="pres">
      <dgm:prSet presAssocID="{54260F16-BBA3-4CC6-B1B7-F46B06C48CA9}" presName="centerShape" presStyleLbl="node0" presStyleIdx="0" presStyleCnt="1" custAng="18946676"/>
      <dgm:spPr/>
      <dgm:t>
        <a:bodyPr/>
        <a:lstStyle/>
        <a:p>
          <a:endParaRPr lang="de-CH"/>
        </a:p>
      </dgm:t>
    </dgm:pt>
    <dgm:pt modelId="{12E6FA28-FCCE-49D4-8138-BA379997E560}" type="pres">
      <dgm:prSet presAssocID="{DBD4BE80-D55B-453A-9052-0688F93C36EE}" presName="node" presStyleLbl="node1" presStyleIdx="0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627F03E1-C0F3-423C-9580-1F4AEAE2CF5C}" type="pres">
      <dgm:prSet presAssocID="{DBD4BE80-D55B-453A-9052-0688F93C36EE}" presName="dummy" presStyleCnt="0"/>
      <dgm:spPr/>
    </dgm:pt>
    <dgm:pt modelId="{D445097B-53CD-4EEC-906C-B97F69E781CA}" type="pres">
      <dgm:prSet presAssocID="{621CFDA9-7861-4149-A61B-D2A5A8387D7D}" presName="sibTrans" presStyleLbl="sibTrans2D1" presStyleIdx="0" presStyleCnt="3"/>
      <dgm:spPr/>
      <dgm:t>
        <a:bodyPr/>
        <a:lstStyle/>
        <a:p>
          <a:endParaRPr lang="de-CH"/>
        </a:p>
      </dgm:t>
    </dgm:pt>
    <dgm:pt modelId="{20339AC7-F6AD-4887-940E-1CAADF167507}" type="pres">
      <dgm:prSet presAssocID="{8FE87C93-B359-4EC6-A52F-54450AD69A97}" presName="node" presStyleLbl="node1" presStyleIdx="1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58167EA9-2DAB-43DD-86D2-67698563A7E1}" type="pres">
      <dgm:prSet presAssocID="{8FE87C93-B359-4EC6-A52F-54450AD69A97}" presName="dummy" presStyleCnt="0"/>
      <dgm:spPr/>
    </dgm:pt>
    <dgm:pt modelId="{641F423A-88C9-47A3-AC4C-47669570A5CE}" type="pres">
      <dgm:prSet presAssocID="{66B94D32-AAEE-4449-A6D1-12EB7AB86EFA}" presName="sibTrans" presStyleLbl="sibTrans2D1" presStyleIdx="1" presStyleCnt="3"/>
      <dgm:spPr/>
      <dgm:t>
        <a:bodyPr/>
        <a:lstStyle/>
        <a:p>
          <a:endParaRPr lang="de-CH"/>
        </a:p>
      </dgm:t>
    </dgm:pt>
    <dgm:pt modelId="{B7582138-F279-427E-A97A-D2F320661D24}" type="pres">
      <dgm:prSet presAssocID="{DCCE76FE-E53C-4878-88F4-7FC078605DC1}" presName="node" presStyleLbl="node1" presStyleIdx="2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39D8795-13CA-4092-AE0E-1FD199D97130}" type="pres">
      <dgm:prSet presAssocID="{DCCE76FE-E53C-4878-88F4-7FC078605DC1}" presName="dummy" presStyleCnt="0"/>
      <dgm:spPr/>
    </dgm:pt>
    <dgm:pt modelId="{82B60D9E-8289-4992-9EE5-DFE16ABCC2C4}" type="pres">
      <dgm:prSet presAssocID="{CB04CE6B-8990-486F-B672-D3892188B5EF}" presName="sibTrans" presStyleLbl="sibTrans2D1" presStyleIdx="2" presStyleCnt="3"/>
      <dgm:spPr/>
      <dgm:t>
        <a:bodyPr/>
        <a:lstStyle/>
        <a:p>
          <a:endParaRPr lang="de-CH"/>
        </a:p>
      </dgm:t>
    </dgm:pt>
  </dgm:ptLst>
  <dgm:cxnLst>
    <dgm:cxn modelId="{64FF7130-AD48-451C-8491-0D8FEB511B36}" type="presOf" srcId="{66B94D32-AAEE-4449-A6D1-12EB7AB86EFA}" destId="{641F423A-88C9-47A3-AC4C-47669570A5CE}" srcOrd="0" destOrd="0" presId="urn:microsoft.com/office/officeart/2005/8/layout/radial6"/>
    <dgm:cxn modelId="{A2098E86-EAB8-4AAB-A9A6-2BFCAF543EA8}" type="presOf" srcId="{8FE87C93-B359-4EC6-A52F-54450AD69A97}" destId="{20339AC7-F6AD-4887-940E-1CAADF167507}" srcOrd="0" destOrd="0" presId="urn:microsoft.com/office/officeart/2005/8/layout/radial6"/>
    <dgm:cxn modelId="{656D4C16-99CC-4B1D-8B31-07268FCAC48F}" type="presOf" srcId="{DCCE76FE-E53C-4878-88F4-7FC078605DC1}" destId="{B7582138-F279-427E-A97A-D2F320661D24}" srcOrd="0" destOrd="0" presId="urn:microsoft.com/office/officeart/2005/8/layout/radial6"/>
    <dgm:cxn modelId="{53E806EA-53B6-45B8-A277-04AC074E6056}" type="presOf" srcId="{DBD4BE80-D55B-453A-9052-0688F93C36EE}" destId="{12E6FA28-FCCE-49D4-8138-BA379997E560}" srcOrd="0" destOrd="0" presId="urn:microsoft.com/office/officeart/2005/8/layout/radial6"/>
    <dgm:cxn modelId="{85007FF7-8763-4BE7-ACBE-1A31EDACD5BA}" srcId="{54260F16-BBA3-4CC6-B1B7-F46B06C48CA9}" destId="{DBD4BE80-D55B-453A-9052-0688F93C36EE}" srcOrd="0" destOrd="0" parTransId="{AC2AE741-9EC4-4C05-A88B-8D5230290B11}" sibTransId="{621CFDA9-7861-4149-A61B-D2A5A8387D7D}"/>
    <dgm:cxn modelId="{F31EECF9-AC3D-46F2-A171-AF0ED467F031}" type="presOf" srcId="{C116D14A-565E-4151-94F4-A7264B85349B}" destId="{BA2C37BA-D6B4-4DE9-AFED-E2B3ED32EFDA}" srcOrd="0" destOrd="0" presId="urn:microsoft.com/office/officeart/2005/8/layout/radial6"/>
    <dgm:cxn modelId="{1238788A-5C3A-4768-941A-3847F4849558}" srcId="{54260F16-BBA3-4CC6-B1B7-F46B06C48CA9}" destId="{8FE87C93-B359-4EC6-A52F-54450AD69A97}" srcOrd="1" destOrd="0" parTransId="{06A1413E-5B6B-429F-9B19-7FEAF86DD378}" sibTransId="{66B94D32-AAEE-4449-A6D1-12EB7AB86EFA}"/>
    <dgm:cxn modelId="{2E1EB732-5260-474F-A2F5-30965F39F76E}" type="presOf" srcId="{621CFDA9-7861-4149-A61B-D2A5A8387D7D}" destId="{D445097B-53CD-4EEC-906C-B97F69E781CA}" srcOrd="0" destOrd="0" presId="urn:microsoft.com/office/officeart/2005/8/layout/radial6"/>
    <dgm:cxn modelId="{2A74E042-936F-4362-95DF-BF34C92817FE}" srcId="{C116D14A-565E-4151-94F4-A7264B85349B}" destId="{54260F16-BBA3-4CC6-B1B7-F46B06C48CA9}" srcOrd="0" destOrd="0" parTransId="{FF6BF568-CEAF-4FF5-8094-EB5314984106}" sibTransId="{4DFE87CA-B38B-4621-ACAE-C271815BA3E0}"/>
    <dgm:cxn modelId="{1713C977-D5A7-40F1-A4B6-05C07FEBA3D2}" type="presOf" srcId="{54260F16-BBA3-4CC6-B1B7-F46B06C48CA9}" destId="{E2563D9E-78EE-430A-B204-B37718A36402}" srcOrd="0" destOrd="0" presId="urn:microsoft.com/office/officeart/2005/8/layout/radial6"/>
    <dgm:cxn modelId="{9FAF2EC9-F513-4D81-BC83-1A0581AAE015}" type="presOf" srcId="{CB04CE6B-8990-486F-B672-D3892188B5EF}" destId="{82B60D9E-8289-4992-9EE5-DFE16ABCC2C4}" srcOrd="0" destOrd="0" presId="urn:microsoft.com/office/officeart/2005/8/layout/radial6"/>
    <dgm:cxn modelId="{D9533C59-83D0-4858-BF75-4E53F6457B9D}" srcId="{C116D14A-565E-4151-94F4-A7264B85349B}" destId="{FB115D77-BB54-4726-9D3B-FF4575586F4F}" srcOrd="1" destOrd="0" parTransId="{E3237536-3E53-4FC9-A1A1-51C42DBC1FA7}" sibTransId="{69BFD874-A3D8-45AB-BAC9-EC714B80A548}"/>
    <dgm:cxn modelId="{263C0395-56CA-47AC-8A0D-C78C8FF377C4}" srcId="{54260F16-BBA3-4CC6-B1B7-F46B06C48CA9}" destId="{DCCE76FE-E53C-4878-88F4-7FC078605DC1}" srcOrd="2" destOrd="0" parTransId="{132C46FD-70AA-45DA-B295-4E328FF6636D}" sibTransId="{CB04CE6B-8990-486F-B672-D3892188B5EF}"/>
    <dgm:cxn modelId="{AF969EF4-9D38-424A-8CA9-DD8CBA33FA42}" type="presParOf" srcId="{BA2C37BA-D6B4-4DE9-AFED-E2B3ED32EFDA}" destId="{E2563D9E-78EE-430A-B204-B37718A36402}" srcOrd="0" destOrd="0" presId="urn:microsoft.com/office/officeart/2005/8/layout/radial6"/>
    <dgm:cxn modelId="{4C079B27-5C95-417F-AEAE-04B26B10C873}" type="presParOf" srcId="{BA2C37BA-D6B4-4DE9-AFED-E2B3ED32EFDA}" destId="{12E6FA28-FCCE-49D4-8138-BA379997E560}" srcOrd="1" destOrd="0" presId="urn:microsoft.com/office/officeart/2005/8/layout/radial6"/>
    <dgm:cxn modelId="{ACAD6609-B39F-413B-8FD1-2E0C4629E458}" type="presParOf" srcId="{BA2C37BA-D6B4-4DE9-AFED-E2B3ED32EFDA}" destId="{627F03E1-C0F3-423C-9580-1F4AEAE2CF5C}" srcOrd="2" destOrd="0" presId="urn:microsoft.com/office/officeart/2005/8/layout/radial6"/>
    <dgm:cxn modelId="{E4052C60-E40A-44F6-BE5C-10F9AF68E002}" type="presParOf" srcId="{BA2C37BA-D6B4-4DE9-AFED-E2B3ED32EFDA}" destId="{D445097B-53CD-4EEC-906C-B97F69E781CA}" srcOrd="3" destOrd="0" presId="urn:microsoft.com/office/officeart/2005/8/layout/radial6"/>
    <dgm:cxn modelId="{C22B044D-758E-4963-AF03-B5531DC7E1DA}" type="presParOf" srcId="{BA2C37BA-D6B4-4DE9-AFED-E2B3ED32EFDA}" destId="{20339AC7-F6AD-4887-940E-1CAADF167507}" srcOrd="4" destOrd="0" presId="urn:microsoft.com/office/officeart/2005/8/layout/radial6"/>
    <dgm:cxn modelId="{54B227A0-BB09-4660-B346-F40BCAD2D5CB}" type="presParOf" srcId="{BA2C37BA-D6B4-4DE9-AFED-E2B3ED32EFDA}" destId="{58167EA9-2DAB-43DD-86D2-67698563A7E1}" srcOrd="5" destOrd="0" presId="urn:microsoft.com/office/officeart/2005/8/layout/radial6"/>
    <dgm:cxn modelId="{7688CC0F-C061-44FA-B1EA-94A3B29E087B}" type="presParOf" srcId="{BA2C37BA-D6B4-4DE9-AFED-E2B3ED32EFDA}" destId="{641F423A-88C9-47A3-AC4C-47669570A5CE}" srcOrd="6" destOrd="0" presId="urn:microsoft.com/office/officeart/2005/8/layout/radial6"/>
    <dgm:cxn modelId="{852F6B8C-712A-48DE-BD74-AE6EF652EB52}" type="presParOf" srcId="{BA2C37BA-D6B4-4DE9-AFED-E2B3ED32EFDA}" destId="{B7582138-F279-427E-A97A-D2F320661D24}" srcOrd="7" destOrd="0" presId="urn:microsoft.com/office/officeart/2005/8/layout/radial6"/>
    <dgm:cxn modelId="{3E6C24A9-0B28-4B7D-A7F9-69E49528C44C}" type="presParOf" srcId="{BA2C37BA-D6B4-4DE9-AFED-E2B3ED32EFDA}" destId="{C39D8795-13CA-4092-AE0E-1FD199D97130}" srcOrd="8" destOrd="0" presId="urn:microsoft.com/office/officeart/2005/8/layout/radial6"/>
    <dgm:cxn modelId="{EABBEF10-F982-4F08-86D6-A788D0EDED4F}" type="presParOf" srcId="{BA2C37BA-D6B4-4DE9-AFED-E2B3ED32EFDA}" destId="{82B60D9E-8289-4992-9EE5-DFE16ABCC2C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16D14A-565E-4151-94F4-A7264B85349B}" type="doc">
      <dgm:prSet loTypeId="urn:microsoft.com/office/officeart/2005/8/layout/radial6" loCatId="cycle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de-CH"/>
        </a:p>
      </dgm:t>
    </dgm:pt>
    <dgm:pt modelId="{54260F16-BBA3-4CC6-B1B7-F46B06C48CA9}">
      <dgm:prSet phldrT="[Text]" custT="1"/>
      <dgm:spPr/>
      <dgm:t>
        <a:bodyPr/>
        <a:lstStyle/>
        <a:p>
          <a:r>
            <a:rPr lang="de-CH" sz="800" b="1" dirty="0" smtClean="0"/>
            <a:t>Opera-</a:t>
          </a:r>
          <a:r>
            <a:rPr lang="de-CH" sz="800" b="1" dirty="0" err="1" smtClean="0"/>
            <a:t>tions</a:t>
          </a:r>
          <a:r>
            <a:rPr lang="de-CH" sz="800" b="1" dirty="0" smtClean="0"/>
            <a:t>-führung</a:t>
          </a:r>
          <a:endParaRPr lang="de-CH" sz="800" b="1" dirty="0"/>
        </a:p>
      </dgm:t>
    </dgm:pt>
    <dgm:pt modelId="{FF6BF568-CEAF-4FF5-8094-EB5314984106}" type="parTrans" cxnId="{2A74E042-936F-4362-95DF-BF34C92817FE}">
      <dgm:prSet/>
      <dgm:spPr/>
      <dgm:t>
        <a:bodyPr/>
        <a:lstStyle/>
        <a:p>
          <a:endParaRPr lang="de-CH"/>
        </a:p>
      </dgm:t>
    </dgm:pt>
    <dgm:pt modelId="{4DFE87CA-B38B-4621-ACAE-C271815BA3E0}" type="sibTrans" cxnId="{2A74E042-936F-4362-95DF-BF34C92817FE}">
      <dgm:prSet/>
      <dgm:spPr/>
      <dgm:t>
        <a:bodyPr/>
        <a:lstStyle/>
        <a:p>
          <a:endParaRPr lang="de-CH"/>
        </a:p>
      </dgm:t>
    </dgm:pt>
    <dgm:pt modelId="{DBD4BE80-D55B-453A-9052-0688F93C36EE}">
      <dgm:prSet phldrT="[Text]" custT="1"/>
      <dgm:spPr/>
      <dgm:t>
        <a:bodyPr/>
        <a:lstStyle/>
        <a:p>
          <a:r>
            <a:rPr lang="de-CH" sz="600" b="1" dirty="0" smtClean="0"/>
            <a:t>Unter-stützung</a:t>
          </a:r>
          <a:endParaRPr lang="de-CH" sz="600" b="1" dirty="0"/>
        </a:p>
      </dgm:t>
    </dgm:pt>
    <dgm:pt modelId="{AC2AE741-9EC4-4C05-A88B-8D5230290B11}" type="parTrans" cxnId="{85007FF7-8763-4BE7-ACBE-1A31EDACD5BA}">
      <dgm:prSet/>
      <dgm:spPr/>
      <dgm:t>
        <a:bodyPr/>
        <a:lstStyle/>
        <a:p>
          <a:endParaRPr lang="de-CH"/>
        </a:p>
      </dgm:t>
    </dgm:pt>
    <dgm:pt modelId="{621CFDA9-7861-4149-A61B-D2A5A8387D7D}" type="sibTrans" cxnId="{85007FF7-8763-4BE7-ACBE-1A31EDACD5BA}">
      <dgm:prSet/>
      <dgm:spPr/>
      <dgm:t>
        <a:bodyPr/>
        <a:lstStyle/>
        <a:p>
          <a:endParaRPr lang="de-CH"/>
        </a:p>
      </dgm:t>
    </dgm:pt>
    <dgm:pt modelId="{8FE87C93-B359-4EC6-A52F-54450AD69A97}">
      <dgm:prSet phldrT="[Text]"/>
      <dgm:spPr/>
      <dgm:t>
        <a:bodyPr/>
        <a:lstStyle/>
        <a:p>
          <a:r>
            <a:rPr lang="de-CH" b="1" dirty="0" smtClean="0"/>
            <a:t>Defensiv</a:t>
          </a:r>
          <a:endParaRPr lang="de-CH" b="1" dirty="0"/>
        </a:p>
      </dgm:t>
    </dgm:pt>
    <dgm:pt modelId="{06A1413E-5B6B-429F-9B19-7FEAF86DD378}" type="parTrans" cxnId="{1238788A-5C3A-4768-941A-3847F4849558}">
      <dgm:prSet/>
      <dgm:spPr/>
      <dgm:t>
        <a:bodyPr/>
        <a:lstStyle/>
        <a:p>
          <a:endParaRPr lang="de-CH"/>
        </a:p>
      </dgm:t>
    </dgm:pt>
    <dgm:pt modelId="{66B94D32-AAEE-4449-A6D1-12EB7AB86EFA}" type="sibTrans" cxnId="{1238788A-5C3A-4768-941A-3847F4849558}">
      <dgm:prSet/>
      <dgm:spPr/>
      <dgm:t>
        <a:bodyPr/>
        <a:lstStyle/>
        <a:p>
          <a:endParaRPr lang="de-CH"/>
        </a:p>
      </dgm:t>
    </dgm:pt>
    <dgm:pt modelId="{DCCE76FE-E53C-4878-88F4-7FC078605DC1}">
      <dgm:prSet phldrT="[Text]"/>
      <dgm:spPr/>
      <dgm:t>
        <a:bodyPr/>
        <a:lstStyle/>
        <a:p>
          <a:r>
            <a:rPr lang="de-CH" b="1" dirty="0" smtClean="0"/>
            <a:t>Offensiv</a:t>
          </a:r>
          <a:endParaRPr lang="de-CH" b="1" dirty="0"/>
        </a:p>
      </dgm:t>
    </dgm:pt>
    <dgm:pt modelId="{132C46FD-70AA-45DA-B295-4E328FF6636D}" type="parTrans" cxnId="{263C0395-56CA-47AC-8A0D-C78C8FF377C4}">
      <dgm:prSet/>
      <dgm:spPr/>
      <dgm:t>
        <a:bodyPr/>
        <a:lstStyle/>
        <a:p>
          <a:endParaRPr lang="de-CH"/>
        </a:p>
      </dgm:t>
    </dgm:pt>
    <dgm:pt modelId="{CB04CE6B-8990-486F-B672-D3892188B5EF}" type="sibTrans" cxnId="{263C0395-56CA-47AC-8A0D-C78C8FF377C4}">
      <dgm:prSet/>
      <dgm:spPr/>
      <dgm:t>
        <a:bodyPr/>
        <a:lstStyle/>
        <a:p>
          <a:endParaRPr lang="de-CH"/>
        </a:p>
      </dgm:t>
    </dgm:pt>
    <dgm:pt modelId="{FB115D77-BB54-4726-9D3B-FF4575586F4F}">
      <dgm:prSet phldrT="[Text]"/>
      <dgm:spPr/>
      <dgm:t>
        <a:bodyPr/>
        <a:lstStyle/>
        <a:p>
          <a:endParaRPr lang="de-CH" dirty="0"/>
        </a:p>
      </dgm:t>
    </dgm:pt>
    <dgm:pt modelId="{E3237536-3E53-4FC9-A1A1-51C42DBC1FA7}" type="parTrans" cxnId="{D9533C59-83D0-4858-BF75-4E53F6457B9D}">
      <dgm:prSet/>
      <dgm:spPr/>
      <dgm:t>
        <a:bodyPr/>
        <a:lstStyle/>
        <a:p>
          <a:endParaRPr lang="de-CH"/>
        </a:p>
      </dgm:t>
    </dgm:pt>
    <dgm:pt modelId="{69BFD874-A3D8-45AB-BAC9-EC714B80A548}" type="sibTrans" cxnId="{D9533C59-83D0-4858-BF75-4E53F6457B9D}">
      <dgm:prSet/>
      <dgm:spPr/>
      <dgm:t>
        <a:bodyPr/>
        <a:lstStyle/>
        <a:p>
          <a:endParaRPr lang="de-CH"/>
        </a:p>
      </dgm:t>
    </dgm:pt>
    <dgm:pt modelId="{BA2C37BA-D6B4-4DE9-AFED-E2B3ED32EFDA}" type="pres">
      <dgm:prSet presAssocID="{C116D14A-565E-4151-94F4-A7264B85349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E2563D9E-78EE-430A-B204-B37718A36402}" type="pres">
      <dgm:prSet presAssocID="{54260F16-BBA3-4CC6-B1B7-F46B06C48CA9}" presName="centerShape" presStyleLbl="node0" presStyleIdx="0" presStyleCnt="1" custAng="18946676"/>
      <dgm:spPr/>
      <dgm:t>
        <a:bodyPr/>
        <a:lstStyle/>
        <a:p>
          <a:endParaRPr lang="de-CH"/>
        </a:p>
      </dgm:t>
    </dgm:pt>
    <dgm:pt modelId="{12E6FA28-FCCE-49D4-8138-BA379997E560}" type="pres">
      <dgm:prSet presAssocID="{DBD4BE80-D55B-453A-9052-0688F93C36EE}" presName="node" presStyleLbl="node1" presStyleIdx="0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627F03E1-C0F3-423C-9580-1F4AEAE2CF5C}" type="pres">
      <dgm:prSet presAssocID="{DBD4BE80-D55B-453A-9052-0688F93C36EE}" presName="dummy" presStyleCnt="0"/>
      <dgm:spPr/>
    </dgm:pt>
    <dgm:pt modelId="{D445097B-53CD-4EEC-906C-B97F69E781CA}" type="pres">
      <dgm:prSet presAssocID="{621CFDA9-7861-4149-A61B-D2A5A8387D7D}" presName="sibTrans" presStyleLbl="sibTrans2D1" presStyleIdx="0" presStyleCnt="3"/>
      <dgm:spPr/>
      <dgm:t>
        <a:bodyPr/>
        <a:lstStyle/>
        <a:p>
          <a:endParaRPr lang="de-CH"/>
        </a:p>
      </dgm:t>
    </dgm:pt>
    <dgm:pt modelId="{20339AC7-F6AD-4887-940E-1CAADF167507}" type="pres">
      <dgm:prSet presAssocID="{8FE87C93-B359-4EC6-A52F-54450AD69A97}" presName="node" presStyleLbl="node1" presStyleIdx="1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58167EA9-2DAB-43DD-86D2-67698563A7E1}" type="pres">
      <dgm:prSet presAssocID="{8FE87C93-B359-4EC6-A52F-54450AD69A97}" presName="dummy" presStyleCnt="0"/>
      <dgm:spPr/>
    </dgm:pt>
    <dgm:pt modelId="{641F423A-88C9-47A3-AC4C-47669570A5CE}" type="pres">
      <dgm:prSet presAssocID="{66B94D32-AAEE-4449-A6D1-12EB7AB86EFA}" presName="sibTrans" presStyleLbl="sibTrans2D1" presStyleIdx="1" presStyleCnt="3"/>
      <dgm:spPr/>
      <dgm:t>
        <a:bodyPr/>
        <a:lstStyle/>
        <a:p>
          <a:endParaRPr lang="de-CH"/>
        </a:p>
      </dgm:t>
    </dgm:pt>
    <dgm:pt modelId="{B7582138-F279-427E-A97A-D2F320661D24}" type="pres">
      <dgm:prSet presAssocID="{DCCE76FE-E53C-4878-88F4-7FC078605DC1}" presName="node" presStyleLbl="node1" presStyleIdx="2" presStyleCnt="3" custAng="189466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C39D8795-13CA-4092-AE0E-1FD199D97130}" type="pres">
      <dgm:prSet presAssocID="{DCCE76FE-E53C-4878-88F4-7FC078605DC1}" presName="dummy" presStyleCnt="0"/>
      <dgm:spPr/>
    </dgm:pt>
    <dgm:pt modelId="{82B60D9E-8289-4992-9EE5-DFE16ABCC2C4}" type="pres">
      <dgm:prSet presAssocID="{CB04CE6B-8990-486F-B672-D3892188B5EF}" presName="sibTrans" presStyleLbl="sibTrans2D1" presStyleIdx="2" presStyleCnt="3"/>
      <dgm:spPr/>
      <dgm:t>
        <a:bodyPr/>
        <a:lstStyle/>
        <a:p>
          <a:endParaRPr lang="de-CH"/>
        </a:p>
      </dgm:t>
    </dgm:pt>
  </dgm:ptLst>
  <dgm:cxnLst>
    <dgm:cxn modelId="{E09708E7-9A01-401B-A99F-F804D1D4394B}" type="presOf" srcId="{DCCE76FE-E53C-4878-88F4-7FC078605DC1}" destId="{B7582138-F279-427E-A97A-D2F320661D24}" srcOrd="0" destOrd="0" presId="urn:microsoft.com/office/officeart/2005/8/layout/radial6"/>
    <dgm:cxn modelId="{3E85AF51-81C5-47DE-892F-B820BF19A30B}" type="presOf" srcId="{66B94D32-AAEE-4449-A6D1-12EB7AB86EFA}" destId="{641F423A-88C9-47A3-AC4C-47669570A5CE}" srcOrd="0" destOrd="0" presId="urn:microsoft.com/office/officeart/2005/8/layout/radial6"/>
    <dgm:cxn modelId="{B2C5B2E4-9D43-43D2-8ACB-544719B4A528}" type="presOf" srcId="{621CFDA9-7861-4149-A61B-D2A5A8387D7D}" destId="{D445097B-53CD-4EEC-906C-B97F69E781CA}" srcOrd="0" destOrd="0" presId="urn:microsoft.com/office/officeart/2005/8/layout/radial6"/>
    <dgm:cxn modelId="{7DA45999-C6D2-4C38-B86F-12C765E1B128}" type="presOf" srcId="{8FE87C93-B359-4EC6-A52F-54450AD69A97}" destId="{20339AC7-F6AD-4887-940E-1CAADF167507}" srcOrd="0" destOrd="0" presId="urn:microsoft.com/office/officeart/2005/8/layout/radial6"/>
    <dgm:cxn modelId="{5DA843DD-53BD-4A2A-BA70-CAE19FD7C02D}" type="presOf" srcId="{CB04CE6B-8990-486F-B672-D3892188B5EF}" destId="{82B60D9E-8289-4992-9EE5-DFE16ABCC2C4}" srcOrd="0" destOrd="0" presId="urn:microsoft.com/office/officeart/2005/8/layout/radial6"/>
    <dgm:cxn modelId="{75043E94-AC4B-4058-B8DF-ED19235B3BD3}" type="presOf" srcId="{C116D14A-565E-4151-94F4-A7264B85349B}" destId="{BA2C37BA-D6B4-4DE9-AFED-E2B3ED32EFDA}" srcOrd="0" destOrd="0" presId="urn:microsoft.com/office/officeart/2005/8/layout/radial6"/>
    <dgm:cxn modelId="{85007FF7-8763-4BE7-ACBE-1A31EDACD5BA}" srcId="{54260F16-BBA3-4CC6-B1B7-F46B06C48CA9}" destId="{DBD4BE80-D55B-453A-9052-0688F93C36EE}" srcOrd="0" destOrd="0" parTransId="{AC2AE741-9EC4-4C05-A88B-8D5230290B11}" sibTransId="{621CFDA9-7861-4149-A61B-D2A5A8387D7D}"/>
    <dgm:cxn modelId="{2B01A083-FEF4-4081-9982-7CDFC6C76C55}" type="presOf" srcId="{54260F16-BBA3-4CC6-B1B7-F46B06C48CA9}" destId="{E2563D9E-78EE-430A-B204-B37718A36402}" srcOrd="0" destOrd="0" presId="urn:microsoft.com/office/officeart/2005/8/layout/radial6"/>
    <dgm:cxn modelId="{1238788A-5C3A-4768-941A-3847F4849558}" srcId="{54260F16-BBA3-4CC6-B1B7-F46B06C48CA9}" destId="{8FE87C93-B359-4EC6-A52F-54450AD69A97}" srcOrd="1" destOrd="0" parTransId="{06A1413E-5B6B-429F-9B19-7FEAF86DD378}" sibTransId="{66B94D32-AAEE-4449-A6D1-12EB7AB86EFA}"/>
    <dgm:cxn modelId="{2D8E7E71-71C6-483C-B8EC-0D4AA64A1FC9}" type="presOf" srcId="{DBD4BE80-D55B-453A-9052-0688F93C36EE}" destId="{12E6FA28-FCCE-49D4-8138-BA379997E560}" srcOrd="0" destOrd="0" presId="urn:microsoft.com/office/officeart/2005/8/layout/radial6"/>
    <dgm:cxn modelId="{2A74E042-936F-4362-95DF-BF34C92817FE}" srcId="{C116D14A-565E-4151-94F4-A7264B85349B}" destId="{54260F16-BBA3-4CC6-B1B7-F46B06C48CA9}" srcOrd="0" destOrd="0" parTransId="{FF6BF568-CEAF-4FF5-8094-EB5314984106}" sibTransId="{4DFE87CA-B38B-4621-ACAE-C271815BA3E0}"/>
    <dgm:cxn modelId="{D9533C59-83D0-4858-BF75-4E53F6457B9D}" srcId="{C116D14A-565E-4151-94F4-A7264B85349B}" destId="{FB115D77-BB54-4726-9D3B-FF4575586F4F}" srcOrd="1" destOrd="0" parTransId="{E3237536-3E53-4FC9-A1A1-51C42DBC1FA7}" sibTransId="{69BFD874-A3D8-45AB-BAC9-EC714B80A548}"/>
    <dgm:cxn modelId="{263C0395-56CA-47AC-8A0D-C78C8FF377C4}" srcId="{54260F16-BBA3-4CC6-B1B7-F46B06C48CA9}" destId="{DCCE76FE-E53C-4878-88F4-7FC078605DC1}" srcOrd="2" destOrd="0" parTransId="{132C46FD-70AA-45DA-B295-4E328FF6636D}" sibTransId="{CB04CE6B-8990-486F-B672-D3892188B5EF}"/>
    <dgm:cxn modelId="{0F4DC9B9-118D-47CC-BB17-18938CCCA9E0}" type="presParOf" srcId="{BA2C37BA-D6B4-4DE9-AFED-E2B3ED32EFDA}" destId="{E2563D9E-78EE-430A-B204-B37718A36402}" srcOrd="0" destOrd="0" presId="urn:microsoft.com/office/officeart/2005/8/layout/radial6"/>
    <dgm:cxn modelId="{6A7A3446-1222-43F4-A1BE-21324C1EB28F}" type="presParOf" srcId="{BA2C37BA-D6B4-4DE9-AFED-E2B3ED32EFDA}" destId="{12E6FA28-FCCE-49D4-8138-BA379997E560}" srcOrd="1" destOrd="0" presId="urn:microsoft.com/office/officeart/2005/8/layout/radial6"/>
    <dgm:cxn modelId="{A5D82589-3417-49CD-AB29-8103850712A7}" type="presParOf" srcId="{BA2C37BA-D6B4-4DE9-AFED-E2B3ED32EFDA}" destId="{627F03E1-C0F3-423C-9580-1F4AEAE2CF5C}" srcOrd="2" destOrd="0" presId="urn:microsoft.com/office/officeart/2005/8/layout/radial6"/>
    <dgm:cxn modelId="{2BA6AF9F-4318-4B77-AB45-4A63F6365A10}" type="presParOf" srcId="{BA2C37BA-D6B4-4DE9-AFED-E2B3ED32EFDA}" destId="{D445097B-53CD-4EEC-906C-B97F69E781CA}" srcOrd="3" destOrd="0" presId="urn:microsoft.com/office/officeart/2005/8/layout/radial6"/>
    <dgm:cxn modelId="{94F7A68A-3C40-42CA-9743-156139FEC9C7}" type="presParOf" srcId="{BA2C37BA-D6B4-4DE9-AFED-E2B3ED32EFDA}" destId="{20339AC7-F6AD-4887-940E-1CAADF167507}" srcOrd="4" destOrd="0" presId="urn:microsoft.com/office/officeart/2005/8/layout/radial6"/>
    <dgm:cxn modelId="{E69BCF16-334C-4865-90BC-68DC2898B5B0}" type="presParOf" srcId="{BA2C37BA-D6B4-4DE9-AFED-E2B3ED32EFDA}" destId="{58167EA9-2DAB-43DD-86D2-67698563A7E1}" srcOrd="5" destOrd="0" presId="urn:microsoft.com/office/officeart/2005/8/layout/radial6"/>
    <dgm:cxn modelId="{F3ECC38A-8753-4A6F-A36E-D34023AB7536}" type="presParOf" srcId="{BA2C37BA-D6B4-4DE9-AFED-E2B3ED32EFDA}" destId="{641F423A-88C9-47A3-AC4C-47669570A5CE}" srcOrd="6" destOrd="0" presId="urn:microsoft.com/office/officeart/2005/8/layout/radial6"/>
    <dgm:cxn modelId="{E246AF59-4AE6-4B1A-B3CA-3B290023E3E6}" type="presParOf" srcId="{BA2C37BA-D6B4-4DE9-AFED-E2B3ED32EFDA}" destId="{B7582138-F279-427E-A97A-D2F320661D24}" srcOrd="7" destOrd="0" presId="urn:microsoft.com/office/officeart/2005/8/layout/radial6"/>
    <dgm:cxn modelId="{6ED5D75E-3F25-4F7C-B250-2FCECCA8F87D}" type="presParOf" srcId="{BA2C37BA-D6B4-4DE9-AFED-E2B3ED32EFDA}" destId="{C39D8795-13CA-4092-AE0E-1FD199D97130}" srcOrd="8" destOrd="0" presId="urn:microsoft.com/office/officeart/2005/8/layout/radial6"/>
    <dgm:cxn modelId="{A1E35A9B-6879-4AF8-A051-841677D9E4F0}" type="presParOf" srcId="{BA2C37BA-D6B4-4DE9-AFED-E2B3ED32EFDA}" destId="{82B60D9E-8289-4992-9EE5-DFE16ABCC2C4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B60D9E-8289-4992-9EE5-DFE16ABCC2C4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1F423A-88C9-47A3-AC4C-47669570A5CE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45097B-53CD-4EEC-906C-B97F69E781CA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563D9E-78EE-430A-B204-B37718A36402}">
      <dsp:nvSpPr>
        <dsp:cNvPr id="0" name=""/>
        <dsp:cNvSpPr/>
      </dsp:nvSpPr>
      <dsp:spPr>
        <a:xfrm rot="18946676">
          <a:off x="1265944" y="588688"/>
          <a:ext cx="645383" cy="64538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800" b="1" kern="1200" dirty="0" smtClean="0"/>
            <a:t>Opera-</a:t>
          </a:r>
          <a:r>
            <a:rPr lang="de-CH" sz="800" b="1" kern="1200" dirty="0" err="1" smtClean="0"/>
            <a:t>tions</a:t>
          </a:r>
          <a:r>
            <a:rPr lang="de-CH" sz="800" b="1" kern="1200" dirty="0" smtClean="0"/>
            <a:t>-führung</a:t>
          </a:r>
          <a:endParaRPr lang="de-CH" sz="800" b="1" kern="1200" dirty="0"/>
        </a:p>
      </dsp:txBody>
      <dsp:txXfrm rot="18946676">
        <a:off x="1265944" y="588688"/>
        <a:ext cx="645383" cy="645383"/>
      </dsp:txXfrm>
    </dsp:sp>
    <dsp:sp modelId="{12E6FA28-FCCE-49D4-8138-BA379997E560}">
      <dsp:nvSpPr>
        <dsp:cNvPr id="0" name=""/>
        <dsp:cNvSpPr/>
      </dsp:nvSpPr>
      <dsp:spPr>
        <a:xfrm rot="18946676">
          <a:off x="1362751" y="271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Unter-stützung</a:t>
          </a:r>
          <a:endParaRPr lang="de-CH" sz="600" b="1" kern="1200" dirty="0"/>
        </a:p>
      </dsp:txBody>
      <dsp:txXfrm rot="18946676">
        <a:off x="1362751" y="271"/>
        <a:ext cx="451768" cy="451768"/>
      </dsp:txXfrm>
    </dsp:sp>
    <dsp:sp modelId="{20339AC7-F6AD-4887-940E-1CAADF167507}">
      <dsp:nvSpPr>
        <dsp:cNvPr id="0" name=""/>
        <dsp:cNvSpPr/>
      </dsp:nvSpPr>
      <dsp:spPr>
        <a:xfrm rot="18946676">
          <a:off x="1956174" y="1028108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Defensiv</a:t>
          </a:r>
          <a:endParaRPr lang="de-CH" sz="600" b="1" kern="1200" dirty="0"/>
        </a:p>
      </dsp:txBody>
      <dsp:txXfrm rot="18946676">
        <a:off x="1956174" y="1028108"/>
        <a:ext cx="451768" cy="451768"/>
      </dsp:txXfrm>
    </dsp:sp>
    <dsp:sp modelId="{B7582138-F279-427E-A97A-D2F320661D24}">
      <dsp:nvSpPr>
        <dsp:cNvPr id="0" name=""/>
        <dsp:cNvSpPr/>
      </dsp:nvSpPr>
      <dsp:spPr>
        <a:xfrm rot="18946676">
          <a:off x="769329" y="1028108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Offensiv</a:t>
          </a:r>
          <a:endParaRPr lang="de-CH" sz="600" b="1" kern="1200" dirty="0"/>
        </a:p>
      </dsp:txBody>
      <dsp:txXfrm rot="18946676">
        <a:off x="769329" y="1028108"/>
        <a:ext cx="451768" cy="4517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B60D9E-8289-4992-9EE5-DFE16ABCC2C4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9000000"/>
            <a:gd name="adj2" fmla="val 162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1F423A-88C9-47A3-AC4C-47669570A5CE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1800000"/>
            <a:gd name="adj2" fmla="val 90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45097B-53CD-4EEC-906C-B97F69E781CA}">
      <dsp:nvSpPr>
        <dsp:cNvPr id="0" name=""/>
        <dsp:cNvSpPr/>
      </dsp:nvSpPr>
      <dsp:spPr>
        <a:xfrm>
          <a:off x="887147" y="209891"/>
          <a:ext cx="1402977" cy="1402977"/>
        </a:xfrm>
        <a:prstGeom prst="blockArc">
          <a:avLst>
            <a:gd name="adj1" fmla="val 16200000"/>
            <a:gd name="adj2" fmla="val 1800000"/>
            <a:gd name="adj3" fmla="val 463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563D9E-78EE-430A-B204-B37718A36402}">
      <dsp:nvSpPr>
        <dsp:cNvPr id="0" name=""/>
        <dsp:cNvSpPr/>
      </dsp:nvSpPr>
      <dsp:spPr>
        <a:xfrm rot="18946676">
          <a:off x="1265944" y="588688"/>
          <a:ext cx="645383" cy="64538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800" b="1" kern="1200" dirty="0" smtClean="0"/>
            <a:t>Opera-</a:t>
          </a:r>
          <a:r>
            <a:rPr lang="de-CH" sz="800" b="1" kern="1200" dirty="0" err="1" smtClean="0"/>
            <a:t>tions</a:t>
          </a:r>
          <a:r>
            <a:rPr lang="de-CH" sz="800" b="1" kern="1200" dirty="0" smtClean="0"/>
            <a:t>-führung</a:t>
          </a:r>
          <a:endParaRPr lang="de-CH" sz="800" b="1" kern="1200" dirty="0"/>
        </a:p>
      </dsp:txBody>
      <dsp:txXfrm rot="18946676">
        <a:off x="1265944" y="588688"/>
        <a:ext cx="645383" cy="645383"/>
      </dsp:txXfrm>
    </dsp:sp>
    <dsp:sp modelId="{12E6FA28-FCCE-49D4-8138-BA379997E560}">
      <dsp:nvSpPr>
        <dsp:cNvPr id="0" name=""/>
        <dsp:cNvSpPr/>
      </dsp:nvSpPr>
      <dsp:spPr>
        <a:xfrm rot="18946676">
          <a:off x="1362751" y="271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Unter-stützung</a:t>
          </a:r>
          <a:endParaRPr lang="de-CH" sz="600" b="1" kern="1200" dirty="0"/>
        </a:p>
      </dsp:txBody>
      <dsp:txXfrm rot="18946676">
        <a:off x="1362751" y="271"/>
        <a:ext cx="451768" cy="451768"/>
      </dsp:txXfrm>
    </dsp:sp>
    <dsp:sp modelId="{20339AC7-F6AD-4887-940E-1CAADF167507}">
      <dsp:nvSpPr>
        <dsp:cNvPr id="0" name=""/>
        <dsp:cNvSpPr/>
      </dsp:nvSpPr>
      <dsp:spPr>
        <a:xfrm rot="18946676">
          <a:off x="1956174" y="1028108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Defensiv</a:t>
          </a:r>
          <a:endParaRPr lang="de-CH" sz="600" b="1" kern="1200" dirty="0"/>
        </a:p>
      </dsp:txBody>
      <dsp:txXfrm rot="18946676">
        <a:off x="1956174" y="1028108"/>
        <a:ext cx="451768" cy="451768"/>
      </dsp:txXfrm>
    </dsp:sp>
    <dsp:sp modelId="{B7582138-F279-427E-A97A-D2F320661D24}">
      <dsp:nvSpPr>
        <dsp:cNvPr id="0" name=""/>
        <dsp:cNvSpPr/>
      </dsp:nvSpPr>
      <dsp:spPr>
        <a:xfrm rot="18946676">
          <a:off x="769329" y="1028108"/>
          <a:ext cx="451768" cy="4517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600" b="1" kern="1200" dirty="0" smtClean="0"/>
            <a:t>Offensiv</a:t>
          </a:r>
          <a:endParaRPr lang="de-CH" sz="600" b="1" kern="1200" dirty="0"/>
        </a:p>
      </dsp:txBody>
      <dsp:txXfrm rot="18946676">
        <a:off x="769329" y="1028108"/>
        <a:ext cx="451768" cy="451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05D0-DDDA-4F61-8612-207657A98D8D}" type="datetimeFigureOut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30.12.2014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7C07-3DFC-425E-A1C8-0BA7FE3E9050}" type="slidenum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846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D05D0-DDDA-4F61-8612-207657A98D8D}" type="datetimeFigureOut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30.12.2014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7C07-3DFC-425E-A1C8-0BA7FE3E9050}" type="slidenum">
              <a:rPr lang="de-CH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C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05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 rot="20384311">
            <a:off x="-1643182" y="-3575906"/>
            <a:ext cx="12938088" cy="15468355"/>
          </a:xfrm>
          <a:prstGeom prst="ellipse">
            <a:avLst/>
          </a:prstGeom>
          <a:solidFill>
            <a:schemeClr val="tx1"/>
          </a:solidFill>
          <a:scene3d>
            <a:camera prst="orthographicFront">
              <a:rot lat="4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547" t="6447" r="28401" b="16013"/>
          <a:stretch/>
        </p:blipFill>
        <p:spPr bwMode="auto">
          <a:xfrm>
            <a:off x="1115616" y="34358"/>
            <a:ext cx="7818721" cy="667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-2124744" y="332656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Beitrag der Armee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 rot="21242579">
            <a:off x="5503883" y="1085741"/>
            <a:ext cx="3779912" cy="7920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0980600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Bundesgarantie:</a:t>
            </a:r>
            <a:endParaRPr lang="de-DE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 rot="21443099">
            <a:off x="4780490" y="1334548"/>
            <a:ext cx="6354798" cy="241771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2799823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1) Schutz von Bestand und </a:t>
            </a:r>
            <a:r>
              <a:rPr lang="de-DE" sz="1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Ge</a:t>
            </a:r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endParaRPr lang="de-DE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 rot="21446143">
            <a:off x="5736867" y="1586465"/>
            <a:ext cx="3582541" cy="1224136"/>
          </a:xfrm>
          <a:prstGeom prst="rect">
            <a:avLst/>
          </a:prstGeom>
          <a:noFill/>
        </p:spPr>
        <p:txBody>
          <a:bodyPr wrap="none" lIns="0" tIns="0" rIns="0" bIns="0">
            <a:prstTxWarp prst="textButton">
              <a:avLst>
                <a:gd name="adj" fmla="val 12675489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</a:t>
            </a:r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iet der Kantone</a:t>
            </a:r>
            <a:b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endParaRPr lang="de-DE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201107" y="1960289"/>
            <a:ext cx="5131533" cy="247682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3087277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2) Schutz der verfassungs-</a:t>
            </a:r>
            <a:endParaRPr lang="de-DE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 rot="260466">
            <a:off x="5675366" y="2148294"/>
            <a:ext cx="4297705" cy="2232248"/>
          </a:xfrm>
          <a:prstGeom prst="rect">
            <a:avLst/>
          </a:prstGeom>
          <a:noFill/>
        </p:spPr>
        <p:txBody>
          <a:bodyPr wrap="none" lIns="0" tIns="0" rIns="0" bIns="0">
            <a:prstTxWarp prst="textButton">
              <a:avLst>
                <a:gd name="adj" fmla="val 13034274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4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</a:t>
            </a:r>
            <a:r>
              <a:rPr lang="de-DE" sz="1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ässigen</a:t>
            </a:r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Ordnung</a:t>
            </a:r>
            <a:b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endParaRPr lang="de-DE" sz="1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hteck 14"/>
          <p:cNvSpPr/>
          <p:nvPr/>
        </p:nvSpPr>
        <p:spPr>
          <a:xfrm rot="17288253">
            <a:off x="-498738" y="4012967"/>
            <a:ext cx="3779912" cy="19180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9538655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Beitrag der Armee</a:t>
            </a:r>
            <a:endParaRPr lang="de-DE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hteck 15"/>
          <p:cNvSpPr/>
          <p:nvPr/>
        </p:nvSpPr>
        <p:spPr>
          <a:xfrm rot="16886924">
            <a:off x="-107306" y="4315669"/>
            <a:ext cx="3779912" cy="19180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9538655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 </a:t>
            </a:r>
            <a:r>
              <a:rPr lang="de-DE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Leistsungsprofil</a:t>
            </a:r>
            <a:endParaRPr lang="de-DE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1979712" y="471155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3923928" y="1930400"/>
            <a:ext cx="1841872" cy="562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-2138035" y="802720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Ops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Sphären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 rot="20713717">
            <a:off x="4094218" y="1807087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Ops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Sphären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 rot="18781915">
            <a:off x="3025706" y="944714"/>
            <a:ext cx="1148374" cy="60259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Beitrag</a:t>
            </a:r>
          </a:p>
        </p:txBody>
      </p:sp>
      <p:sp>
        <p:nvSpPr>
          <p:cNvPr id="25" name="Textfeld 24"/>
          <p:cNvSpPr txBox="1"/>
          <p:nvPr/>
        </p:nvSpPr>
        <p:spPr>
          <a:xfrm rot="17295141">
            <a:off x="3091771" y="1503871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Armee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 rot="18376226">
            <a:off x="3317702" y="1337517"/>
            <a:ext cx="756933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der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1955262" y="687179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922374" y="873863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3899478" y="2132856"/>
            <a:ext cx="201721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V="1">
            <a:off x="3865857" y="2276872"/>
            <a:ext cx="2146303" cy="61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1893034" y="1067406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2712064" y="2586238"/>
            <a:ext cx="1028655" cy="1129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2411760" y="2996952"/>
            <a:ext cx="1209343" cy="144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899592" y="1926000"/>
            <a:ext cx="2582508" cy="3250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706033" y="3153833"/>
            <a:ext cx="1765300" cy="218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Gerade Verbindung 1036"/>
          <p:cNvCxnSpPr/>
          <p:nvPr/>
        </p:nvCxnSpPr>
        <p:spPr>
          <a:xfrm flipH="1">
            <a:off x="2712065" y="2112411"/>
            <a:ext cx="847738" cy="2135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2987824" y="2312894"/>
            <a:ext cx="772463" cy="2975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 rot="2792521">
            <a:off x="1420453" y="925986"/>
            <a:ext cx="188862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40000" lnSpcReduction="20000"/>
          </a:bodyPr>
          <a:lstStyle/>
          <a:p>
            <a:pPr algn="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</a:t>
            </a:r>
            <a:r>
              <a:rPr lang="de-CH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nicht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delegierbar (Bundesaufgabe)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 rot="2792521">
            <a:off x="1317948" y="1035400"/>
            <a:ext cx="189787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an Kantone delegierbar  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 rot="2792521">
            <a:off x="1203075" y="1167975"/>
            <a:ext cx="190230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an supranationale 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Org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delegierbar  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 rot="3186028">
            <a:off x="1597690" y="3523499"/>
            <a:ext cx="6989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Aktiv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 rot="3123032">
            <a:off x="2046902" y="4420246"/>
            <a:ext cx="1119176" cy="276999"/>
          </a:xfrm>
          <a:prstGeom prst="rect">
            <a:avLst/>
          </a:prstGeom>
          <a:solidFill>
            <a:srgbClr val="C4C4C4"/>
          </a:solidFill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Ass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 rot="3065896">
            <a:off x="2888608" y="5233331"/>
            <a:ext cx="698940" cy="27699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FF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 rot="3093410">
            <a:off x="1627604" y="3306984"/>
            <a:ext cx="684021" cy="1186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700" dirty="0" err="1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Lage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Textfeld 72"/>
          <p:cNvSpPr txBox="1"/>
          <p:nvPr/>
        </p:nvSpPr>
        <p:spPr>
          <a:xfrm rot="3093410">
            <a:off x="2238952" y="4464886"/>
            <a:ext cx="1293974" cy="1030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rmAutofit lnSpcReduction="10000"/>
          </a:bodyPr>
          <a:lstStyle/>
          <a:p>
            <a:pPr algn="ct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ordentliche Lage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2" name="Gerade Verbindung 51"/>
          <p:cNvCxnSpPr/>
          <p:nvPr/>
        </p:nvCxnSpPr>
        <p:spPr>
          <a:xfrm flipH="1">
            <a:off x="2123728" y="1926597"/>
            <a:ext cx="1269821" cy="229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flipH="1">
            <a:off x="2102632" y="1794571"/>
            <a:ext cx="1163781" cy="165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feld 95"/>
          <p:cNvSpPr txBox="1"/>
          <p:nvPr/>
        </p:nvSpPr>
        <p:spPr>
          <a:xfrm rot="18707724">
            <a:off x="1674983" y="2473402"/>
            <a:ext cx="1473230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Prävention und Abwehr eines Ag mit kriegerischer Absicht</a:t>
            </a:r>
          </a:p>
        </p:txBody>
      </p:sp>
      <p:sp>
        <p:nvSpPr>
          <p:cNvPr id="98" name="Textfeld 97"/>
          <p:cNvSpPr txBox="1"/>
          <p:nvPr/>
        </p:nvSpPr>
        <p:spPr>
          <a:xfrm rot="19093101">
            <a:off x="1124880" y="1540669"/>
            <a:ext cx="1415677" cy="953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Unterstützung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Defensive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Offensive</a:t>
            </a: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(UDO)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5" name="Textfeld 104"/>
          <p:cNvSpPr txBox="1"/>
          <p:nvPr/>
        </p:nvSpPr>
        <p:spPr>
          <a:xfrm rot="18446721">
            <a:off x="2835395" y="2427981"/>
            <a:ext cx="197859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OD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 rot="17769890">
            <a:off x="2909879" y="2678958"/>
            <a:ext cx="498871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 Ei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7" name="Textfeld 106"/>
          <p:cNvSpPr txBox="1"/>
          <p:nvPr/>
        </p:nvSpPr>
        <p:spPr>
          <a:xfrm rot="17476139">
            <a:off x="3170697" y="2808175"/>
            <a:ext cx="520098" cy="36276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500"/>
              </a:lnSpc>
            </a:pPr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Hilfs- und </a:t>
            </a:r>
            <a:r>
              <a:rPr lang="de-CH" sz="8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Ustü</a:t>
            </a:r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Ei,</a:t>
            </a:r>
            <a:r>
              <a:rPr lang="de-CH" sz="1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de-CH" sz="4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Be-wältigung</a:t>
            </a:r>
            <a:r>
              <a:rPr lang="de-CH" sz="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von Notlagen und Aufgaben nat. </a:t>
            </a:r>
            <a:r>
              <a:rPr lang="de-CH" sz="4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Be</a:t>
            </a:r>
            <a:r>
              <a:rPr lang="de-CH" sz="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-deutung 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 rot="16934643">
            <a:off x="3424582" y="3200308"/>
            <a:ext cx="449227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Intern. Einsätze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feld 110"/>
          <p:cNvSpPr txBox="1"/>
          <p:nvPr/>
        </p:nvSpPr>
        <p:spPr>
          <a:xfrm rot="17555367">
            <a:off x="3005062" y="3337382"/>
            <a:ext cx="463211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77500" lnSpcReduction="20000"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Kata Hi in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In</a:t>
            </a:r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und Ausland, HH, weitere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Ustü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 rot="17030800">
            <a:off x="3213958" y="3696053"/>
            <a:ext cx="604602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SSR, Mi 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Räu-mung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Rüstungs-kontrolle, PSO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 rot="2792521">
            <a:off x="2962341" y="1713354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18" name="Textfeld 117"/>
          <p:cNvSpPr txBox="1"/>
          <p:nvPr/>
        </p:nvSpPr>
        <p:spPr>
          <a:xfrm rot="2792521">
            <a:off x="3056061" y="2025093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19" name="Textfeld 118"/>
          <p:cNvSpPr txBox="1"/>
          <p:nvPr/>
        </p:nvSpPr>
        <p:spPr>
          <a:xfrm rot="2604178">
            <a:off x="3247261" y="2236173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20" name="Textfeld 119"/>
          <p:cNvSpPr txBox="1"/>
          <p:nvPr/>
        </p:nvSpPr>
        <p:spPr>
          <a:xfrm rot="2227267">
            <a:off x="3452738" y="2447361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21" name="Textfeld 120"/>
          <p:cNvSpPr txBox="1"/>
          <p:nvPr/>
        </p:nvSpPr>
        <p:spPr>
          <a:xfrm rot="2512180">
            <a:off x="3614918" y="2836741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cxnSp>
        <p:nvCxnSpPr>
          <p:cNvPr id="75" name="Gerade Verbindung 74"/>
          <p:cNvCxnSpPr/>
          <p:nvPr/>
        </p:nvCxnSpPr>
        <p:spPr>
          <a:xfrm flipH="1">
            <a:off x="4211962" y="2384474"/>
            <a:ext cx="43515" cy="314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4543865" y="2321169"/>
            <a:ext cx="395143" cy="300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>
            <a:off x="4881489" y="2201594"/>
            <a:ext cx="883742" cy="2835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>
            <a:off x="5162843" y="2117188"/>
            <a:ext cx="1281365" cy="267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>
            <a:off x="5451231" y="2025748"/>
            <a:ext cx="1713057" cy="2508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V="1">
            <a:off x="3471333" y="3829710"/>
            <a:ext cx="3980987" cy="1347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feld 135"/>
          <p:cNvSpPr txBox="1"/>
          <p:nvPr/>
        </p:nvSpPr>
        <p:spPr>
          <a:xfrm rot="20336920">
            <a:off x="3523370" y="5387910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Boden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 rot="20336920">
            <a:off x="4289224" y="511412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Luft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 rot="20336920">
            <a:off x="5000904" y="4898102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70000" lnSpcReduction="20000"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Weltraum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9" name="Textfeld 138"/>
          <p:cNvSpPr txBox="1"/>
          <p:nvPr/>
        </p:nvSpPr>
        <p:spPr>
          <a:xfrm rot="20336920">
            <a:off x="5752339" y="462727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EM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 rot="20336920">
            <a:off x="6377456" y="4347195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Cyber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 rot="20336920">
            <a:off x="7025528" y="4106014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Info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8" name="Textfeld 147"/>
          <p:cNvSpPr txBox="1"/>
          <p:nvPr/>
        </p:nvSpPr>
        <p:spPr>
          <a:xfrm rot="20336920">
            <a:off x="4257540" y="4874389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87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 rot="20336920">
            <a:off x="4945696" y="4649825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87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0" name="Textfeld 149"/>
          <p:cNvSpPr txBox="1"/>
          <p:nvPr/>
        </p:nvSpPr>
        <p:spPr>
          <a:xfrm rot="20336920">
            <a:off x="5657376" y="4409948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91/92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1" name="Textfeld 150"/>
          <p:cNvSpPr txBox="1"/>
          <p:nvPr/>
        </p:nvSpPr>
        <p:spPr>
          <a:xfrm rot="20336920">
            <a:off x="6297048" y="4178022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91/92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 rot="20336920">
            <a:off x="6969422" y="394609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93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3" name="Textfeld 152"/>
          <p:cNvSpPr txBox="1"/>
          <p:nvPr/>
        </p:nvSpPr>
        <p:spPr>
          <a:xfrm rot="21245929">
            <a:off x="3954220" y="2676078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4" name="Textfeld 153"/>
          <p:cNvSpPr txBox="1"/>
          <p:nvPr/>
        </p:nvSpPr>
        <p:spPr>
          <a:xfrm rot="21245929">
            <a:off x="4276448" y="239571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5" name="Textfeld 154"/>
          <p:cNvSpPr txBox="1"/>
          <p:nvPr/>
        </p:nvSpPr>
        <p:spPr>
          <a:xfrm rot="21245929">
            <a:off x="4612635" y="229940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6" name="Textfeld 155"/>
          <p:cNvSpPr txBox="1"/>
          <p:nvPr/>
        </p:nvSpPr>
        <p:spPr>
          <a:xfrm rot="21245929">
            <a:off x="4940422" y="2211944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7" name="Textfeld 156"/>
          <p:cNvSpPr txBox="1"/>
          <p:nvPr/>
        </p:nvSpPr>
        <p:spPr>
          <a:xfrm rot="21245929">
            <a:off x="5244356" y="212358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8" name="Textfeld 157"/>
          <p:cNvSpPr txBox="1"/>
          <p:nvPr/>
        </p:nvSpPr>
        <p:spPr>
          <a:xfrm rot="21245929">
            <a:off x="5571694" y="203567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cxnSp>
        <p:nvCxnSpPr>
          <p:cNvPr id="97" name="Gerade Verbindung 96"/>
          <p:cNvCxnSpPr/>
          <p:nvPr/>
        </p:nvCxnSpPr>
        <p:spPr>
          <a:xfrm flipH="1">
            <a:off x="3783965" y="2848708"/>
            <a:ext cx="232361" cy="2236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>
            <a:off x="4031733" y="2813538"/>
            <a:ext cx="118236" cy="2191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feld 162"/>
          <p:cNvSpPr txBox="1"/>
          <p:nvPr/>
        </p:nvSpPr>
        <p:spPr>
          <a:xfrm rot="16695326">
            <a:off x="2939908" y="3997636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Verteidigung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4" name="Textfeld 163"/>
          <p:cNvSpPr txBox="1"/>
          <p:nvPr/>
        </p:nvSpPr>
        <p:spPr>
          <a:xfrm rot="16444389">
            <a:off x="3147866" y="4031139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Angriff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 rot="16200000">
            <a:off x="3300266" y="4003826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Verzögerung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2" name="Gerade Verbindung 101"/>
          <p:cNvCxnSpPr/>
          <p:nvPr/>
        </p:nvCxnSpPr>
        <p:spPr>
          <a:xfrm>
            <a:off x="4353951" y="2750234"/>
            <a:ext cx="67493" cy="211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>
            <a:off x="4480560" y="2715065"/>
            <a:ext cx="163448" cy="2058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V="1">
            <a:off x="4237608" y="3718916"/>
            <a:ext cx="520023" cy="17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feld 172"/>
          <p:cNvSpPr txBox="1"/>
          <p:nvPr/>
        </p:nvSpPr>
        <p:spPr>
          <a:xfrm rot="5228559">
            <a:off x="4100792" y="3547797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DCA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4" name="Textfeld 173"/>
          <p:cNvSpPr txBox="1"/>
          <p:nvPr/>
        </p:nvSpPr>
        <p:spPr>
          <a:xfrm rot="5228559">
            <a:off x="4105160" y="39676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SEAD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5" name="Textfeld 174"/>
          <p:cNvSpPr txBox="1"/>
          <p:nvPr/>
        </p:nvSpPr>
        <p:spPr>
          <a:xfrm rot="5228559">
            <a:off x="4265511" y="3588001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6" name="Textfeld 175"/>
          <p:cNvSpPr txBox="1"/>
          <p:nvPr/>
        </p:nvSpPr>
        <p:spPr>
          <a:xfrm rot="4826861">
            <a:off x="4417911" y="34929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OCA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7" name="Textfeld 176"/>
          <p:cNvSpPr txBox="1"/>
          <p:nvPr/>
        </p:nvSpPr>
        <p:spPr>
          <a:xfrm rot="5228559">
            <a:off x="4280531" y="39676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AI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8" name="Textfeld 177"/>
          <p:cNvSpPr txBox="1"/>
          <p:nvPr/>
        </p:nvSpPr>
        <p:spPr>
          <a:xfrm rot="4826861">
            <a:off x="4468396" y="3934138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2" name="Gerade Verbindung 121"/>
          <p:cNvCxnSpPr/>
          <p:nvPr/>
        </p:nvCxnSpPr>
        <p:spPr>
          <a:xfrm>
            <a:off x="4811151" y="2630658"/>
            <a:ext cx="391565" cy="1928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>
            <a:off x="5162843" y="2525151"/>
            <a:ext cx="704403" cy="179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>
            <a:off x="5465298" y="2426677"/>
            <a:ext cx="978910" cy="1794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>
            <a:off x="5563772" y="2398542"/>
            <a:ext cx="1040046" cy="1702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5852160" y="2328203"/>
            <a:ext cx="1256306" cy="161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feld 190"/>
          <p:cNvSpPr txBox="1"/>
          <p:nvPr/>
        </p:nvSpPr>
        <p:spPr>
          <a:xfrm rot="4826861">
            <a:off x="4426684" y="3606301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2" name="Textfeld 191"/>
          <p:cNvSpPr txBox="1"/>
          <p:nvPr/>
        </p:nvSpPr>
        <p:spPr>
          <a:xfrm rot="4464186">
            <a:off x="4701243" y="3517208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3" name="Textfeld 192"/>
          <p:cNvSpPr txBox="1"/>
          <p:nvPr/>
        </p:nvSpPr>
        <p:spPr>
          <a:xfrm rot="4424543">
            <a:off x="4962993" y="3422081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4" name="Textfeld 193"/>
          <p:cNvSpPr txBox="1"/>
          <p:nvPr/>
        </p:nvSpPr>
        <p:spPr>
          <a:xfrm rot="3858558">
            <a:off x="5237552" y="3332988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5" name="Textfeld 194"/>
          <p:cNvSpPr txBox="1"/>
          <p:nvPr/>
        </p:nvSpPr>
        <p:spPr>
          <a:xfrm rot="3369364">
            <a:off x="5864595" y="3008423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6" name="Textfeld 195"/>
          <p:cNvSpPr txBox="1"/>
          <p:nvPr/>
        </p:nvSpPr>
        <p:spPr>
          <a:xfrm rot="3261576">
            <a:off x="6139154" y="2919330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7" name="Textfeld 196"/>
          <p:cNvSpPr txBox="1"/>
          <p:nvPr/>
        </p:nvSpPr>
        <p:spPr>
          <a:xfrm rot="3858558">
            <a:off x="5259719" y="3265068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</a:t>
            </a:r>
            <a:r>
              <a:rPr lang="de-CH" sz="105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Vtg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 rot="3612584">
            <a:off x="5451874" y="3281166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</a:t>
            </a:r>
            <a:r>
              <a:rPr lang="de-CH" sz="105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Aufkl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9" name="Textfeld 198"/>
          <p:cNvSpPr txBox="1"/>
          <p:nvPr/>
        </p:nvSpPr>
        <p:spPr>
          <a:xfrm rot="3370805">
            <a:off x="5604274" y="3211232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Ag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9" name="Rechteck 168"/>
          <p:cNvSpPr/>
          <p:nvPr/>
        </p:nvSpPr>
        <p:spPr>
          <a:xfrm>
            <a:off x="1152138" y="4745331"/>
            <a:ext cx="1981295" cy="19708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Pour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Beiträge </a:t>
            </a:r>
          </a:p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aller </a:t>
            </a:r>
          </a:p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Departemente</a:t>
            </a:r>
            <a:endParaRPr lang="de-DE" sz="28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170" name="Diagramm 169"/>
          <p:cNvGraphicFramePr/>
          <p:nvPr>
            <p:extLst>
              <p:ext uri="{D42A27DB-BD31-4B8C-83A1-F6EECF244321}">
                <p14:modId xmlns:p14="http://schemas.microsoft.com/office/powerpoint/2010/main" xmlns="" val="2619809252"/>
              </p:ext>
            </p:extLst>
          </p:nvPr>
        </p:nvGraphicFramePr>
        <p:xfrm>
          <a:off x="-689044" y="135691"/>
          <a:ext cx="3177272" cy="1701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9" name="Textfeld 108"/>
          <p:cNvSpPr txBox="1"/>
          <p:nvPr/>
        </p:nvSpPr>
        <p:spPr>
          <a:xfrm rot="2808020">
            <a:off x="2518983" y="2861633"/>
            <a:ext cx="564864" cy="4231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Prävention und Ab-wehr von Bedroh-</a:t>
            </a:r>
            <a:r>
              <a:rPr lang="de-CH" sz="6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ungen</a:t>
            </a:r>
            <a:r>
              <a:rPr lang="de-CH" sz="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der inneren Si</a:t>
            </a:r>
            <a:endParaRPr lang="de-CH" sz="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 rot="3060643">
            <a:off x="2056097" y="3753576"/>
            <a:ext cx="1668335" cy="4831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uf Ersuchen der betroffenen Kantone oder Bundesbehörde / intern.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Org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25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 rot="20384311">
            <a:off x="-1643182" y="-3575906"/>
            <a:ext cx="12938088" cy="15468355"/>
          </a:xfrm>
          <a:prstGeom prst="ellipse">
            <a:avLst/>
          </a:prstGeom>
          <a:solidFill>
            <a:schemeClr val="tx1"/>
          </a:solidFill>
          <a:scene3d>
            <a:camera prst="orthographicFront">
              <a:rot lat="42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547" t="6447" r="28401" b="16013"/>
          <a:stretch/>
        </p:blipFill>
        <p:spPr bwMode="auto">
          <a:xfrm>
            <a:off x="1115616" y="34358"/>
            <a:ext cx="7818721" cy="667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-2124744" y="332656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Beitrag der Armee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 rot="21242579">
            <a:off x="5503883" y="1085741"/>
            <a:ext cx="3779912" cy="7920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0980600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Bundesgarantie:</a:t>
            </a:r>
            <a:endParaRPr lang="de-DE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 rot="21383895">
            <a:off x="4703982" y="1342093"/>
            <a:ext cx="6357909" cy="2316204"/>
          </a:xfrm>
          <a:prstGeom prst="rect">
            <a:avLst/>
          </a:prstGeom>
          <a:noFill/>
        </p:spPr>
        <p:txBody>
          <a:bodyPr wrap="none" lIns="0" tIns="0" rIns="0" bIns="0">
            <a:prstTxWarp prst="textButton">
              <a:avLst>
                <a:gd name="adj" fmla="val 12799823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1) Schutz von Bestand und </a:t>
            </a:r>
            <a:r>
              <a:rPr lang="de-DE" sz="1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Ge</a:t>
            </a:r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endParaRPr lang="de-DE" sz="1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hteck 11"/>
          <p:cNvSpPr/>
          <p:nvPr/>
        </p:nvSpPr>
        <p:spPr>
          <a:xfrm rot="21360760">
            <a:off x="5790791" y="1628800"/>
            <a:ext cx="3582541" cy="792088"/>
          </a:xfrm>
          <a:prstGeom prst="rect">
            <a:avLst/>
          </a:prstGeom>
          <a:noFill/>
        </p:spPr>
        <p:txBody>
          <a:bodyPr wrap="none" lIns="0" tIns="0" rIns="0" bIns="0">
            <a:prstTxWarp prst="textButton">
              <a:avLst>
                <a:gd name="adj" fmla="val 11940953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</a:t>
            </a:r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iet der Kantone</a:t>
            </a:r>
            <a:b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endParaRPr lang="de-DE" sz="1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 rot="21242579">
            <a:off x="5132139" y="2028086"/>
            <a:ext cx="5080599" cy="79208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11846168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2) Schutz der verfassungs-</a:t>
            </a:r>
            <a:endParaRPr lang="de-DE" sz="1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hteck 13"/>
          <p:cNvSpPr/>
          <p:nvPr/>
        </p:nvSpPr>
        <p:spPr>
          <a:xfrm rot="21284441">
            <a:off x="5868144" y="2276872"/>
            <a:ext cx="4032448" cy="792088"/>
          </a:xfrm>
          <a:prstGeom prst="rect">
            <a:avLst/>
          </a:prstGeom>
          <a:noFill/>
        </p:spPr>
        <p:txBody>
          <a:bodyPr wrap="none" lIns="0" tIns="0" rIns="0" bIns="0">
            <a:prstTxWarp prst="textButton">
              <a:avLst>
                <a:gd name="adj" fmla="val 11834570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12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</a:t>
            </a:r>
            <a:r>
              <a:rPr lang="de-DE" sz="1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ässigen</a:t>
            </a:r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Ordnung</a:t>
            </a:r>
            <a:b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de-DE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endParaRPr lang="de-DE" sz="1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hteck 14"/>
          <p:cNvSpPr/>
          <p:nvPr/>
        </p:nvSpPr>
        <p:spPr>
          <a:xfrm rot="17288253">
            <a:off x="-498738" y="4012967"/>
            <a:ext cx="3779912" cy="19180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9538655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Beitrag der Armee</a:t>
            </a:r>
            <a:endParaRPr lang="de-DE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hteck 15"/>
          <p:cNvSpPr/>
          <p:nvPr/>
        </p:nvSpPr>
        <p:spPr>
          <a:xfrm rot="16886924">
            <a:off x="-107306" y="4315669"/>
            <a:ext cx="3779912" cy="19180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>
                <a:gd name="adj" fmla="val 9538655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de-DE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 </a:t>
            </a:r>
            <a:r>
              <a:rPr lang="de-DE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sym typeface="Wingdings"/>
              </a:rPr>
              <a:t>Leistsungsprofil</a:t>
            </a:r>
            <a:endParaRPr lang="de-DE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17" name="Gerade Verbindung 16"/>
          <p:cNvCxnSpPr/>
          <p:nvPr/>
        </p:nvCxnSpPr>
        <p:spPr>
          <a:xfrm>
            <a:off x="1979712" y="471155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3923930" y="1947333"/>
            <a:ext cx="1824937" cy="545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-2138035" y="802720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Ops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Sphären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 rot="20713717">
            <a:off x="4094218" y="1807087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Ops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Sphären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 rot="18781915">
            <a:off x="3025706" y="944714"/>
            <a:ext cx="1148374" cy="60259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Beitrag</a:t>
            </a:r>
          </a:p>
        </p:txBody>
      </p:sp>
      <p:sp>
        <p:nvSpPr>
          <p:cNvPr id="25" name="Textfeld 24"/>
          <p:cNvSpPr txBox="1"/>
          <p:nvPr/>
        </p:nvSpPr>
        <p:spPr>
          <a:xfrm rot="17295141">
            <a:off x="3091771" y="1503871"/>
            <a:ext cx="15481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Armee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 rot="18376226">
            <a:off x="3317702" y="1337517"/>
            <a:ext cx="756933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der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1955262" y="687179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922374" y="873863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3899478" y="2132856"/>
            <a:ext cx="201721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V="1">
            <a:off x="3865857" y="2276872"/>
            <a:ext cx="2146303" cy="61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1893034" y="1067406"/>
            <a:ext cx="1944216" cy="2021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2712064" y="2586238"/>
            <a:ext cx="1028655" cy="1129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2411760" y="2996952"/>
            <a:ext cx="1209343" cy="144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899592" y="1926000"/>
            <a:ext cx="2582508" cy="3250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1706033" y="3153833"/>
            <a:ext cx="1765300" cy="2188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Gerade Verbindung 1036"/>
          <p:cNvCxnSpPr/>
          <p:nvPr/>
        </p:nvCxnSpPr>
        <p:spPr>
          <a:xfrm flipH="1">
            <a:off x="2712065" y="2112411"/>
            <a:ext cx="847738" cy="2135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2987824" y="2312894"/>
            <a:ext cx="772463" cy="2975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 rot="2792521">
            <a:off x="1420453" y="925986"/>
            <a:ext cx="188862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40000" lnSpcReduction="20000"/>
          </a:bodyPr>
          <a:lstStyle/>
          <a:p>
            <a:pPr algn="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</a:t>
            </a:r>
            <a:r>
              <a:rPr lang="de-CH" b="1" u="sng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nicht</a:t>
            </a:r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delegierbar (Bundesaufgabe)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 rot="2792521">
            <a:off x="1317948" y="1035400"/>
            <a:ext cx="189787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an Kantone delegierbar  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 rot="2792521">
            <a:off x="1203075" y="1167975"/>
            <a:ext cx="190230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Einsatzverantwortung an supranationale 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Org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delegierbar  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 rot="3186028">
            <a:off x="1597690" y="3523499"/>
            <a:ext cx="6989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Aktiv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Textfeld 65"/>
          <p:cNvSpPr txBox="1"/>
          <p:nvPr/>
        </p:nvSpPr>
        <p:spPr>
          <a:xfrm rot="3123032">
            <a:off x="2046902" y="4420246"/>
            <a:ext cx="1119176" cy="276999"/>
          </a:xfrm>
          <a:prstGeom prst="rect">
            <a:avLst/>
          </a:prstGeom>
          <a:solidFill>
            <a:srgbClr val="C4C4C4"/>
          </a:solidFill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Ass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 rot="3065896">
            <a:off x="2888608" y="5233331"/>
            <a:ext cx="698940" cy="27699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FF D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 rot="3093410">
            <a:off x="1627604" y="3306984"/>
            <a:ext cx="684021" cy="1186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700" dirty="0" err="1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Lage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Textfeld 72"/>
          <p:cNvSpPr txBox="1"/>
          <p:nvPr/>
        </p:nvSpPr>
        <p:spPr>
          <a:xfrm rot="3093410">
            <a:off x="2238952" y="4464886"/>
            <a:ext cx="1293974" cy="1030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rmAutofit lnSpcReduction="10000"/>
          </a:bodyPr>
          <a:lstStyle/>
          <a:p>
            <a:pPr algn="ct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ordentliche Lage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2" name="Gerade Verbindung 51"/>
          <p:cNvCxnSpPr/>
          <p:nvPr/>
        </p:nvCxnSpPr>
        <p:spPr>
          <a:xfrm flipH="1">
            <a:off x="2123728" y="1926597"/>
            <a:ext cx="1269821" cy="229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flipH="1">
            <a:off x="2102632" y="1794571"/>
            <a:ext cx="1163781" cy="1652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feld 95"/>
          <p:cNvSpPr txBox="1"/>
          <p:nvPr/>
        </p:nvSpPr>
        <p:spPr>
          <a:xfrm rot="18707724">
            <a:off x="1674983" y="2473402"/>
            <a:ext cx="1473230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Prävention und Abwehr eines Ag mit kriegerischer Absicht</a:t>
            </a:r>
          </a:p>
        </p:txBody>
      </p:sp>
      <p:sp>
        <p:nvSpPr>
          <p:cNvPr id="98" name="Textfeld 97"/>
          <p:cNvSpPr txBox="1"/>
          <p:nvPr/>
        </p:nvSpPr>
        <p:spPr>
          <a:xfrm rot="19093101">
            <a:off x="1124880" y="1540669"/>
            <a:ext cx="1415677" cy="9531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Unterstützung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Defensive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Offensive</a:t>
            </a:r>
          </a:p>
          <a:p>
            <a:pPr algn="ctr"/>
            <a:r>
              <a:rPr lang="de-CH" sz="1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(UDO)</a:t>
            </a:r>
            <a:endParaRPr lang="de-CH" sz="1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5" name="Textfeld 104"/>
          <p:cNvSpPr txBox="1"/>
          <p:nvPr/>
        </p:nvSpPr>
        <p:spPr>
          <a:xfrm rot="18446721">
            <a:off x="2835395" y="2427981"/>
            <a:ext cx="197859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OD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 rot="17769890">
            <a:off x="2909879" y="2678958"/>
            <a:ext cx="498871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Si Ei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7" name="Textfeld 106"/>
          <p:cNvSpPr txBox="1"/>
          <p:nvPr/>
        </p:nvSpPr>
        <p:spPr>
          <a:xfrm rot="17476139">
            <a:off x="3170697" y="2808175"/>
            <a:ext cx="520098" cy="36276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500"/>
              </a:lnSpc>
            </a:pPr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Hilfs- und </a:t>
            </a:r>
            <a:r>
              <a:rPr lang="de-CH" sz="8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Ustü</a:t>
            </a:r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Ei,</a:t>
            </a:r>
            <a:r>
              <a:rPr lang="de-CH" sz="1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de-CH" sz="4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Be-wältigung</a:t>
            </a:r>
            <a:r>
              <a:rPr lang="de-CH" sz="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von Notlagen und Aufgaben nat. </a:t>
            </a:r>
            <a:r>
              <a:rPr lang="de-CH" sz="4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Be</a:t>
            </a:r>
            <a:r>
              <a:rPr lang="de-CH" sz="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-deutung 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 rot="16934643">
            <a:off x="3424582" y="3200308"/>
            <a:ext cx="449227" cy="1400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Intern. Einsätze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1" name="Textfeld 110"/>
          <p:cNvSpPr txBox="1"/>
          <p:nvPr/>
        </p:nvSpPr>
        <p:spPr>
          <a:xfrm rot="17555367">
            <a:off x="3005062" y="3337382"/>
            <a:ext cx="463211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77500" lnSpcReduction="20000"/>
          </a:bodyPr>
          <a:lstStyle/>
          <a:p>
            <a:pPr algn="ctr"/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Kata Hi in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In</a:t>
            </a:r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- und Ausland, HH, weitere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Ustü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 rot="17030800">
            <a:off x="3213958" y="3696053"/>
            <a:ext cx="604602" cy="4024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SSR, Mi </a:t>
            </a:r>
            <a:r>
              <a:rPr lang="de-CH" sz="7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Räu-mung</a:t>
            </a:r>
            <a:r>
              <a:rPr lang="de-CH" sz="7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Rüstungs-kontrolle, PSO</a:t>
            </a:r>
            <a:endParaRPr lang="de-CH" sz="7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 rot="2792521">
            <a:off x="2962341" y="1713354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18" name="Textfeld 117"/>
          <p:cNvSpPr txBox="1"/>
          <p:nvPr/>
        </p:nvSpPr>
        <p:spPr>
          <a:xfrm rot="2792521">
            <a:off x="3056061" y="2025093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19" name="Textfeld 118"/>
          <p:cNvSpPr txBox="1"/>
          <p:nvPr/>
        </p:nvSpPr>
        <p:spPr>
          <a:xfrm rot="2604178">
            <a:off x="3247261" y="2236173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20" name="Textfeld 119"/>
          <p:cNvSpPr txBox="1"/>
          <p:nvPr/>
        </p:nvSpPr>
        <p:spPr>
          <a:xfrm rot="2227267">
            <a:off x="3452738" y="2447361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21" name="Textfeld 120"/>
          <p:cNvSpPr txBox="1"/>
          <p:nvPr/>
        </p:nvSpPr>
        <p:spPr>
          <a:xfrm rot="2512180">
            <a:off x="3614918" y="2836741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cxnSp>
        <p:nvCxnSpPr>
          <p:cNvPr id="75" name="Gerade Verbindung 74"/>
          <p:cNvCxnSpPr/>
          <p:nvPr/>
        </p:nvCxnSpPr>
        <p:spPr>
          <a:xfrm flipH="1">
            <a:off x="4211962" y="2384474"/>
            <a:ext cx="43515" cy="314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4543865" y="2321169"/>
            <a:ext cx="395143" cy="300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>
            <a:off x="4881489" y="2201594"/>
            <a:ext cx="883742" cy="2835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>
            <a:off x="5162843" y="2117188"/>
            <a:ext cx="1281365" cy="2678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>
            <a:off x="5451231" y="2025748"/>
            <a:ext cx="1713057" cy="2508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V="1">
            <a:off x="3471333" y="3829710"/>
            <a:ext cx="3980987" cy="1347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feld 135"/>
          <p:cNvSpPr txBox="1"/>
          <p:nvPr/>
        </p:nvSpPr>
        <p:spPr>
          <a:xfrm rot="20336920">
            <a:off x="3523370" y="5387910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Boden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 rot="20336920">
            <a:off x="4289224" y="511412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Luft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 rot="20336920">
            <a:off x="5000904" y="4898102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70000" lnSpcReduction="20000"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Weltraum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39" name="Textfeld 138"/>
          <p:cNvSpPr txBox="1"/>
          <p:nvPr/>
        </p:nvSpPr>
        <p:spPr>
          <a:xfrm rot="20336920">
            <a:off x="5752339" y="462727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EM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 rot="20336920">
            <a:off x="6377456" y="4347195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Cyber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1" name="Textfeld 140"/>
          <p:cNvSpPr txBox="1"/>
          <p:nvPr/>
        </p:nvSpPr>
        <p:spPr>
          <a:xfrm rot="20336920">
            <a:off x="7025528" y="4106014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de-CH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Info</a:t>
            </a:r>
            <a:endParaRPr lang="de-CH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8" name="Textfeld 147"/>
          <p:cNvSpPr txBox="1"/>
          <p:nvPr/>
        </p:nvSpPr>
        <p:spPr>
          <a:xfrm rot="20336920">
            <a:off x="4257540" y="4874389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87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 rot="20336920">
            <a:off x="4945696" y="4649825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87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0" name="Textfeld 149"/>
          <p:cNvSpPr txBox="1"/>
          <p:nvPr/>
        </p:nvSpPr>
        <p:spPr>
          <a:xfrm rot="20336920">
            <a:off x="5657376" y="4409948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91/92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1" name="Textfeld 150"/>
          <p:cNvSpPr txBox="1"/>
          <p:nvPr/>
        </p:nvSpPr>
        <p:spPr>
          <a:xfrm rot="20336920">
            <a:off x="6297048" y="4178022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91/92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 rot="20336920">
            <a:off x="6969422" y="3946096"/>
            <a:ext cx="61354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BV 93</a:t>
            </a:r>
            <a:endParaRPr lang="de-CH" sz="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53" name="Textfeld 152"/>
          <p:cNvSpPr txBox="1"/>
          <p:nvPr/>
        </p:nvSpPr>
        <p:spPr>
          <a:xfrm rot="21245929">
            <a:off x="3954220" y="2676078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4" name="Textfeld 153"/>
          <p:cNvSpPr txBox="1"/>
          <p:nvPr/>
        </p:nvSpPr>
        <p:spPr>
          <a:xfrm rot="21245929">
            <a:off x="4276448" y="239571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5" name="Textfeld 154"/>
          <p:cNvSpPr txBox="1"/>
          <p:nvPr/>
        </p:nvSpPr>
        <p:spPr>
          <a:xfrm rot="21245929">
            <a:off x="4612635" y="229940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6" name="Textfeld 155"/>
          <p:cNvSpPr txBox="1"/>
          <p:nvPr/>
        </p:nvSpPr>
        <p:spPr>
          <a:xfrm rot="21245929">
            <a:off x="4940422" y="2211944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7" name="Textfeld 156"/>
          <p:cNvSpPr txBox="1"/>
          <p:nvPr/>
        </p:nvSpPr>
        <p:spPr>
          <a:xfrm rot="21245929">
            <a:off x="5244356" y="212358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sp>
        <p:nvSpPr>
          <p:cNvPr id="158" name="Textfeld 157"/>
          <p:cNvSpPr txBox="1"/>
          <p:nvPr/>
        </p:nvSpPr>
        <p:spPr>
          <a:xfrm rot="21245929">
            <a:off x="5571694" y="2035675"/>
            <a:ext cx="289993" cy="12307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400" b="1" dirty="0" smtClean="0">
                <a:solidFill>
                  <a:srgbClr val="FF0000"/>
                </a:solidFill>
                <a:latin typeface="_SwissArmy" panose="02000000000000000000" pitchFamily="2" charset="0"/>
              </a:rPr>
              <a:t>x</a:t>
            </a:r>
            <a:endParaRPr lang="de-CH" sz="1400" b="1" dirty="0">
              <a:solidFill>
                <a:srgbClr val="FF0000"/>
              </a:solidFill>
              <a:latin typeface="_SwissArmy" panose="02000000000000000000" pitchFamily="2" charset="0"/>
            </a:endParaRPr>
          </a:p>
        </p:txBody>
      </p:sp>
      <p:cxnSp>
        <p:nvCxnSpPr>
          <p:cNvPr id="97" name="Gerade Verbindung 96"/>
          <p:cNvCxnSpPr/>
          <p:nvPr/>
        </p:nvCxnSpPr>
        <p:spPr>
          <a:xfrm flipH="1">
            <a:off x="3783965" y="2848708"/>
            <a:ext cx="232361" cy="2236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>
            <a:off x="4031733" y="2813538"/>
            <a:ext cx="118236" cy="2191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feld 162"/>
          <p:cNvSpPr txBox="1"/>
          <p:nvPr/>
        </p:nvSpPr>
        <p:spPr>
          <a:xfrm rot="16695326">
            <a:off x="2939908" y="3997636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Verteidigung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4" name="Textfeld 163"/>
          <p:cNvSpPr txBox="1"/>
          <p:nvPr/>
        </p:nvSpPr>
        <p:spPr>
          <a:xfrm rot="16444389">
            <a:off x="3147866" y="4031139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Angriff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 rot="16200000">
            <a:off x="3300266" y="4003826"/>
            <a:ext cx="1668076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Verzögerung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2" name="Gerade Verbindung 101"/>
          <p:cNvCxnSpPr/>
          <p:nvPr/>
        </p:nvCxnSpPr>
        <p:spPr>
          <a:xfrm>
            <a:off x="4353951" y="2750234"/>
            <a:ext cx="67493" cy="211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>
            <a:off x="4480560" y="2715065"/>
            <a:ext cx="163448" cy="2058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V="1">
            <a:off x="4237608" y="3718916"/>
            <a:ext cx="520023" cy="17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feld 172"/>
          <p:cNvSpPr txBox="1"/>
          <p:nvPr/>
        </p:nvSpPr>
        <p:spPr>
          <a:xfrm rot="5228559">
            <a:off x="4100792" y="3547797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DCA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4" name="Textfeld 173"/>
          <p:cNvSpPr txBox="1"/>
          <p:nvPr/>
        </p:nvSpPr>
        <p:spPr>
          <a:xfrm rot="5228559">
            <a:off x="4105160" y="39676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SEAD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5" name="Textfeld 174"/>
          <p:cNvSpPr txBox="1"/>
          <p:nvPr/>
        </p:nvSpPr>
        <p:spPr>
          <a:xfrm rot="5228559">
            <a:off x="4265511" y="3588001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6" name="Textfeld 175"/>
          <p:cNvSpPr txBox="1"/>
          <p:nvPr/>
        </p:nvSpPr>
        <p:spPr>
          <a:xfrm rot="4826861">
            <a:off x="4417911" y="34929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OCA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7" name="Textfeld 176"/>
          <p:cNvSpPr txBox="1"/>
          <p:nvPr/>
        </p:nvSpPr>
        <p:spPr>
          <a:xfrm rot="5228559">
            <a:off x="4280531" y="3967692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AI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78" name="Textfeld 177"/>
          <p:cNvSpPr txBox="1"/>
          <p:nvPr/>
        </p:nvSpPr>
        <p:spPr>
          <a:xfrm rot="4826861">
            <a:off x="4468396" y="3934138"/>
            <a:ext cx="434441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2" name="Gerade Verbindung 121"/>
          <p:cNvCxnSpPr/>
          <p:nvPr/>
        </p:nvCxnSpPr>
        <p:spPr>
          <a:xfrm>
            <a:off x="4811151" y="2630658"/>
            <a:ext cx="391565" cy="1928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>
            <a:off x="5162843" y="2525151"/>
            <a:ext cx="704403" cy="1798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>
            <a:off x="5465298" y="2426677"/>
            <a:ext cx="978910" cy="1794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>
            <a:off x="5563772" y="2398542"/>
            <a:ext cx="1040046" cy="1702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5852160" y="2328203"/>
            <a:ext cx="1256306" cy="161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feld 190"/>
          <p:cNvSpPr txBox="1"/>
          <p:nvPr/>
        </p:nvSpPr>
        <p:spPr>
          <a:xfrm rot="4826861">
            <a:off x="4426684" y="3606301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2" name="Textfeld 191"/>
          <p:cNvSpPr txBox="1"/>
          <p:nvPr/>
        </p:nvSpPr>
        <p:spPr>
          <a:xfrm rot="4464186">
            <a:off x="4701243" y="3517208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3" name="Textfeld 192"/>
          <p:cNvSpPr txBox="1"/>
          <p:nvPr/>
        </p:nvSpPr>
        <p:spPr>
          <a:xfrm rot="4424543">
            <a:off x="4962993" y="3422081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4" name="Textfeld 193"/>
          <p:cNvSpPr txBox="1"/>
          <p:nvPr/>
        </p:nvSpPr>
        <p:spPr>
          <a:xfrm rot="3858558">
            <a:off x="5237552" y="3332988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5" name="Textfeld 194"/>
          <p:cNvSpPr txBox="1"/>
          <p:nvPr/>
        </p:nvSpPr>
        <p:spPr>
          <a:xfrm rot="3369364">
            <a:off x="5864595" y="3008423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Schutz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6" name="Textfeld 195"/>
          <p:cNvSpPr txBox="1"/>
          <p:nvPr/>
        </p:nvSpPr>
        <p:spPr>
          <a:xfrm rot="3261576">
            <a:off x="6139154" y="2919330"/>
            <a:ext cx="93807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Intervention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7" name="Textfeld 196"/>
          <p:cNvSpPr txBox="1"/>
          <p:nvPr/>
        </p:nvSpPr>
        <p:spPr>
          <a:xfrm rot="3858558">
            <a:off x="5259719" y="3265068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</a:t>
            </a:r>
            <a:r>
              <a:rPr lang="de-CH" sz="105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Vtg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 rot="3612584">
            <a:off x="5451874" y="3281166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</a:t>
            </a:r>
            <a:r>
              <a:rPr lang="de-CH" sz="105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Aufkl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99" name="Textfeld 198"/>
          <p:cNvSpPr txBox="1"/>
          <p:nvPr/>
        </p:nvSpPr>
        <p:spPr>
          <a:xfrm rot="3370805">
            <a:off x="5604274" y="3211232"/>
            <a:ext cx="1277389" cy="20660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105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Computernetzwerk Ag</a:t>
            </a:r>
            <a:endParaRPr lang="de-CH" sz="105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69" name="Rechteck 168"/>
          <p:cNvSpPr/>
          <p:nvPr/>
        </p:nvSpPr>
        <p:spPr>
          <a:xfrm>
            <a:off x="1152138" y="4745331"/>
            <a:ext cx="1981295" cy="19708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Pour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Beiträge </a:t>
            </a:r>
          </a:p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aller </a:t>
            </a:r>
          </a:p>
          <a:p>
            <a:pPr algn="ctr"/>
            <a:r>
              <a:rPr lang="de-DE" sz="2800" b="1" dirty="0" smtClean="0">
                <a:ln w="11430"/>
                <a:gradFill>
                  <a:gsLst>
                    <a:gs pos="0">
                      <a:srgbClr val="F79646">
                        <a:tint val="90000"/>
                        <a:satMod val="120000"/>
                      </a:srgbClr>
                    </a:gs>
                    <a:gs pos="25000">
                      <a:srgbClr val="F79646">
                        <a:tint val="93000"/>
                        <a:satMod val="120000"/>
                      </a:srgbClr>
                    </a:gs>
                    <a:gs pos="50000">
                      <a:srgbClr val="F79646">
                        <a:shade val="89000"/>
                        <a:satMod val="110000"/>
                      </a:srgbClr>
                    </a:gs>
                    <a:gs pos="75000">
                      <a:srgbClr val="F79646">
                        <a:tint val="93000"/>
                        <a:satMod val="120000"/>
                      </a:srgbClr>
                    </a:gs>
                    <a:gs pos="100000">
                      <a:srgbClr val="F79646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Departemente</a:t>
            </a:r>
            <a:endParaRPr lang="de-DE" sz="2800" b="1" dirty="0">
              <a:ln w="11430"/>
              <a:gradFill>
                <a:gsLst>
                  <a:gs pos="0">
                    <a:srgbClr val="F79646">
                      <a:tint val="90000"/>
                      <a:satMod val="120000"/>
                    </a:srgbClr>
                  </a:gs>
                  <a:gs pos="25000">
                    <a:srgbClr val="F79646">
                      <a:tint val="93000"/>
                      <a:satMod val="120000"/>
                    </a:srgbClr>
                  </a:gs>
                  <a:gs pos="50000">
                    <a:srgbClr val="F79646">
                      <a:shade val="89000"/>
                      <a:satMod val="110000"/>
                    </a:srgbClr>
                  </a:gs>
                  <a:gs pos="75000">
                    <a:srgbClr val="F79646">
                      <a:tint val="93000"/>
                      <a:satMod val="120000"/>
                    </a:srgbClr>
                  </a:gs>
                  <a:gs pos="100000">
                    <a:srgbClr val="F79646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170" name="Diagramm 169"/>
          <p:cNvGraphicFramePr/>
          <p:nvPr>
            <p:extLst>
              <p:ext uri="{D42A27DB-BD31-4B8C-83A1-F6EECF244321}">
                <p14:modId xmlns:p14="http://schemas.microsoft.com/office/powerpoint/2010/main" xmlns="" val="1288819611"/>
              </p:ext>
            </p:extLst>
          </p:nvPr>
        </p:nvGraphicFramePr>
        <p:xfrm>
          <a:off x="-689044" y="135691"/>
          <a:ext cx="3177272" cy="1701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9" name="Textfeld 108"/>
          <p:cNvSpPr txBox="1"/>
          <p:nvPr/>
        </p:nvSpPr>
        <p:spPr>
          <a:xfrm rot="2808020">
            <a:off x="2518983" y="2861633"/>
            <a:ext cx="564864" cy="4231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Prävention und Ab-wehr von Bedroh-</a:t>
            </a:r>
            <a:r>
              <a:rPr lang="de-CH" sz="6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ungen</a:t>
            </a:r>
            <a:r>
              <a:rPr lang="de-CH" sz="6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der inneren Si</a:t>
            </a:r>
            <a:endParaRPr lang="de-CH" sz="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 rot="3060643">
            <a:off x="2056097" y="3753576"/>
            <a:ext cx="1668335" cy="4831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CH" sz="900" dirty="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lang="de-CH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uf Ersuchen der betroffenen Kantone oder Bundesbehörde / intern. </a:t>
            </a:r>
            <a:r>
              <a:rPr lang="de-CH" sz="900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Org</a:t>
            </a:r>
            <a:endParaRPr lang="de-CH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Freihandform 1"/>
          <p:cNvSpPr/>
          <p:nvPr/>
        </p:nvSpPr>
        <p:spPr>
          <a:xfrm>
            <a:off x="1593669" y="418011"/>
            <a:ext cx="2673531" cy="2481942"/>
          </a:xfrm>
          <a:custGeom>
            <a:avLst/>
            <a:gdLst>
              <a:gd name="connsiteX0" fmla="*/ 104502 w 2673531"/>
              <a:gd name="connsiteY0" fmla="*/ 0 h 2481942"/>
              <a:gd name="connsiteX1" fmla="*/ 2316480 w 2673531"/>
              <a:gd name="connsiteY1" fmla="*/ 2281645 h 2481942"/>
              <a:gd name="connsiteX2" fmla="*/ 2673531 w 2673531"/>
              <a:gd name="connsiteY2" fmla="*/ 2159725 h 2481942"/>
              <a:gd name="connsiteX3" fmla="*/ 2673531 w 2673531"/>
              <a:gd name="connsiteY3" fmla="*/ 2377440 h 2481942"/>
              <a:gd name="connsiteX4" fmla="*/ 2272937 w 2673531"/>
              <a:gd name="connsiteY4" fmla="*/ 2481942 h 2481942"/>
              <a:gd name="connsiteX5" fmla="*/ 0 w 2673531"/>
              <a:gd name="connsiteY5" fmla="*/ 78377 h 2481942"/>
              <a:gd name="connsiteX6" fmla="*/ 104502 w 2673531"/>
              <a:gd name="connsiteY6" fmla="*/ 0 h 2481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3531" h="2481942">
                <a:moveTo>
                  <a:pt x="104502" y="0"/>
                </a:moveTo>
                <a:lnTo>
                  <a:pt x="2316480" y="2281645"/>
                </a:lnTo>
                <a:lnTo>
                  <a:pt x="2673531" y="2159725"/>
                </a:lnTo>
                <a:lnTo>
                  <a:pt x="2673531" y="2377440"/>
                </a:lnTo>
                <a:lnTo>
                  <a:pt x="2272937" y="2481942"/>
                </a:lnTo>
                <a:lnTo>
                  <a:pt x="0" y="78377"/>
                </a:lnTo>
                <a:lnTo>
                  <a:pt x="104502" y="0"/>
                </a:lnTo>
                <a:close/>
              </a:path>
            </a:pathLst>
          </a:custGeom>
          <a:noFill/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79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Vorlage_Inf_RS_13</Template>
  <TotalTime>0</TotalTime>
  <Words>370</Words>
  <Application>Microsoft Office PowerPoint</Application>
  <PresentationFormat>Bildschirmpräsentation (4:3)</PresentationFormat>
  <Paragraphs>162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BURAUT VBS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20141209_EidInf</dc:title>
  <dc:creator>Schneider Thomas LVBINF</dc:creator>
  <dc:description/>
  <cp:lastModifiedBy>cmva</cp:lastModifiedBy>
  <cp:revision>243</cp:revision>
  <cp:lastPrinted>2014-08-22T13:16:54Z</cp:lastPrinted>
  <dcterms:created xsi:type="dcterms:W3CDTF">2013-03-26T09:01:37Z</dcterms:created>
  <dcterms:modified xsi:type="dcterms:W3CDTF">2014-12-30T12:50:08Z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0x010100BFAF8EDA49ECBD4B9FD09C990CE1FEE0</vt:lpwstr>
  </property>
  <property fmtid="{D5CDD505-2E9C-101B-9397-08002B2CF9AE}" pid="3" name="Presentation">
    <vt:lpwstr>20141209_EidInf</vt:lpwstr>
  </property>
  <property fmtid="{D5CDD505-2E9C-101B-9397-08002B2CF9AE}" pid="4" name="SlideDescription">
    <vt:lpwstr/>
  </property>
</Properties>
</file>