
<file path=[Content_Types].xml><?xml version="1.0" encoding="utf-8"?>
<Types xmlns="http://schemas.openxmlformats.org/package/2006/content-types"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rawing3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diagrams/layout4.xml" ContentType="application/vnd.openxmlformats-officedocument.drawingml.diagramLayout+xml"/>
  <Override PartName="/docProps/custom.xml" ContentType="application/vnd.openxmlformats-officedocument.custom-properties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157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7950DE-6640-4FE9-AB1A-45E4D61CB572}" type="doc">
      <dgm:prSet loTypeId="urn:microsoft.com/office/officeart/2005/8/layout/cycle8" loCatId="cycle" qsTypeId="urn:microsoft.com/office/officeart/2005/8/quickstyle/simple1" qsCatId="simple" csTypeId="urn:microsoft.com/office/officeart/2005/8/colors/accent0_1" csCatId="mainScheme" phldr="1"/>
      <dgm:spPr/>
    </dgm:pt>
    <dgm:pt modelId="{CA9AB5AD-71E2-4BF1-B6CA-64E799B30EE6}">
      <dgm:prSet phldrT="[Text]"/>
      <dgm:spPr>
        <a:solidFill>
          <a:srgbClr val="00FFFF"/>
        </a:solidFill>
      </dgm:spPr>
      <dgm:t>
        <a:bodyPr anchor="t"/>
        <a:lstStyle/>
        <a:p>
          <a:r>
            <a:rPr lang="de-CH" smtClean="0"/>
            <a:t>VUM</a:t>
          </a:r>
          <a:br>
            <a:rPr lang="de-CH" smtClean="0"/>
          </a:br>
          <a:r>
            <a:rPr lang="de-CH" smtClean="0"/>
            <a:t>FDT</a:t>
          </a:r>
          <a:br>
            <a:rPr lang="de-CH" smtClean="0"/>
          </a:br>
          <a:r>
            <a:rPr lang="de-CH" smtClean="0"/>
            <a:t>Spontanhilfe</a:t>
          </a:r>
          <a:endParaRPr lang="de-CH"/>
        </a:p>
      </dgm:t>
    </dgm:pt>
    <dgm:pt modelId="{581C3701-7A7E-4F6A-9F40-126B4690F8BF}" type="parTrans" cxnId="{3B93AF2D-FF3D-436A-846F-F6196A2E608E}">
      <dgm:prSet/>
      <dgm:spPr/>
      <dgm:t>
        <a:bodyPr/>
        <a:lstStyle/>
        <a:p>
          <a:endParaRPr lang="de-CH"/>
        </a:p>
      </dgm:t>
    </dgm:pt>
    <dgm:pt modelId="{637EA5B9-2C0A-4BD9-8B05-6A2718DA89FF}" type="sibTrans" cxnId="{3B93AF2D-FF3D-436A-846F-F6196A2E608E}">
      <dgm:prSet/>
      <dgm:spPr/>
      <dgm:t>
        <a:bodyPr/>
        <a:lstStyle/>
        <a:p>
          <a:endParaRPr lang="de-CH"/>
        </a:p>
      </dgm:t>
    </dgm:pt>
    <dgm:pt modelId="{98089DDA-9C85-479A-BC8D-0A8994D07C37}">
      <dgm:prSet phldrT="[Text]"/>
      <dgm:spPr/>
      <dgm:t>
        <a:bodyPr vert="vert" anchor="t"/>
        <a:lstStyle/>
        <a:p>
          <a:pPr algn="ctr"/>
          <a:r>
            <a:rPr lang="de-CH" b="1" u="sng" dirty="0" smtClean="0">
              <a:solidFill>
                <a:srgbClr val="FF0000"/>
              </a:solidFill>
            </a:rPr>
            <a:t>Phase 0</a:t>
          </a:r>
          <a:r>
            <a:rPr lang="de-CH" dirty="0" smtClean="0"/>
            <a:t/>
          </a:r>
          <a:br>
            <a:rPr lang="de-CH" dirty="0" smtClean="0"/>
          </a:br>
          <a:r>
            <a:rPr lang="de-CH" dirty="0" smtClean="0"/>
            <a:t>Mobilmachung</a:t>
          </a:r>
          <a:endParaRPr lang="de-CH" dirty="0"/>
        </a:p>
      </dgm:t>
    </dgm:pt>
    <dgm:pt modelId="{87EF6986-C59E-4D4E-839D-35E254B78D45}" type="parTrans" cxnId="{5B8B4898-0D20-4007-8E07-B76C717FBB1E}">
      <dgm:prSet/>
      <dgm:spPr/>
      <dgm:t>
        <a:bodyPr/>
        <a:lstStyle/>
        <a:p>
          <a:endParaRPr lang="de-CH"/>
        </a:p>
      </dgm:t>
    </dgm:pt>
    <dgm:pt modelId="{EE8CC85C-C0B2-481B-9F20-5E14B0A7511E}" type="sibTrans" cxnId="{5B8B4898-0D20-4007-8E07-B76C717FBB1E}">
      <dgm:prSet/>
      <dgm:spPr/>
      <dgm:t>
        <a:bodyPr/>
        <a:lstStyle/>
        <a:p>
          <a:endParaRPr lang="de-CH"/>
        </a:p>
      </dgm:t>
    </dgm:pt>
    <dgm:pt modelId="{62C7B89C-02BC-40F0-A294-1904111E4D0D}">
      <dgm:prSet phldrT="[Text]"/>
      <dgm:spPr/>
      <dgm:t>
        <a:bodyPr anchor="b"/>
        <a:lstStyle/>
        <a:p>
          <a:r>
            <a:rPr lang="de-CH" b="1" u="sng" dirty="0" smtClean="0">
              <a:solidFill>
                <a:srgbClr val="FF0000"/>
              </a:solidFill>
            </a:rPr>
            <a:t>Phase 1</a:t>
          </a:r>
          <a:r>
            <a:rPr lang="de-CH" dirty="0" smtClean="0"/>
            <a:t/>
          </a:r>
          <a:br>
            <a:rPr lang="de-CH" dirty="0" smtClean="0"/>
          </a:br>
          <a:r>
            <a:rPr lang="de-CH" dirty="0" err="1" smtClean="0"/>
            <a:t>Ustü</a:t>
          </a:r>
          <a:r>
            <a:rPr lang="de-CH" dirty="0" smtClean="0"/>
            <a:t> &amp; </a:t>
          </a:r>
          <a:r>
            <a:rPr lang="de-CH" dirty="0" err="1" smtClean="0"/>
            <a:t>dis</a:t>
          </a:r>
          <a:r>
            <a:rPr lang="de-CH" dirty="0" smtClean="0"/>
            <a:t>-</a:t>
          </a:r>
          <a:br>
            <a:rPr lang="de-CH" dirty="0" smtClean="0"/>
          </a:br>
          <a:r>
            <a:rPr lang="de-CH" dirty="0" err="1" smtClean="0"/>
            <a:t>suasive</a:t>
          </a:r>
          <a:r>
            <a:rPr lang="de-CH" dirty="0" smtClean="0"/>
            <a:t> Präsenz</a:t>
          </a:r>
          <a:endParaRPr lang="de-CH" dirty="0"/>
        </a:p>
      </dgm:t>
    </dgm:pt>
    <dgm:pt modelId="{DDDD60C3-75BF-477B-9B6C-CA951DAAF1EA}" type="parTrans" cxnId="{1F2AE303-572E-492A-97BF-535B7C30BE9A}">
      <dgm:prSet/>
      <dgm:spPr/>
      <dgm:t>
        <a:bodyPr/>
        <a:lstStyle/>
        <a:p>
          <a:endParaRPr lang="de-CH"/>
        </a:p>
      </dgm:t>
    </dgm:pt>
    <dgm:pt modelId="{5BCDB191-55C2-4033-BE15-C54C72BC7C50}" type="sibTrans" cxnId="{1F2AE303-572E-492A-97BF-535B7C30BE9A}">
      <dgm:prSet/>
      <dgm:spPr/>
      <dgm:t>
        <a:bodyPr/>
        <a:lstStyle/>
        <a:p>
          <a:endParaRPr lang="de-CH"/>
        </a:p>
      </dgm:t>
    </dgm:pt>
    <dgm:pt modelId="{6ACBCD5E-F80B-41F6-9EE4-14553C94C096}">
      <dgm:prSet phldrT="[Text]"/>
      <dgm:spPr/>
      <dgm:t>
        <a:bodyPr anchor="b"/>
        <a:lstStyle/>
        <a:p>
          <a:r>
            <a:rPr lang="de-CH" b="1" u="sng" dirty="0" smtClean="0">
              <a:solidFill>
                <a:srgbClr val="FF0000"/>
              </a:solidFill>
            </a:rPr>
            <a:t>Phase 2+3</a:t>
          </a:r>
          <a:r>
            <a:rPr lang="de-CH" u="sng" dirty="0" smtClean="0"/>
            <a:t/>
          </a:r>
          <a:br>
            <a:rPr lang="de-CH" u="sng" dirty="0" smtClean="0"/>
          </a:br>
          <a:r>
            <a:rPr lang="de-CH" dirty="0" smtClean="0"/>
            <a:t>Defensive &amp;</a:t>
          </a:r>
          <a:br>
            <a:rPr lang="de-CH" dirty="0" smtClean="0"/>
          </a:br>
          <a:r>
            <a:rPr lang="de-CH" dirty="0" smtClean="0"/>
            <a:t>Offensive</a:t>
          </a:r>
          <a:endParaRPr lang="de-CH" dirty="0"/>
        </a:p>
      </dgm:t>
    </dgm:pt>
    <dgm:pt modelId="{364B4ABB-B6DE-4D11-A324-F4A71D7BD45C}" type="parTrans" cxnId="{7BC6093A-C189-4942-B4B0-9EDF37D135D0}">
      <dgm:prSet/>
      <dgm:spPr/>
      <dgm:t>
        <a:bodyPr/>
        <a:lstStyle/>
        <a:p>
          <a:endParaRPr lang="de-CH"/>
        </a:p>
      </dgm:t>
    </dgm:pt>
    <dgm:pt modelId="{71666EDA-60B6-4D38-8284-F3E24529D1EF}" type="sibTrans" cxnId="{7BC6093A-C189-4942-B4B0-9EDF37D135D0}">
      <dgm:prSet/>
      <dgm:spPr/>
      <dgm:t>
        <a:bodyPr/>
        <a:lstStyle/>
        <a:p>
          <a:endParaRPr lang="de-CH"/>
        </a:p>
      </dgm:t>
    </dgm:pt>
    <dgm:pt modelId="{D1A0152C-F4FE-4B0E-9BE3-6165DD3D242C}">
      <dgm:prSet phldrT="[Text]"/>
      <dgm:spPr/>
      <dgm:t>
        <a:bodyPr vert="vert270" anchor="t"/>
        <a:lstStyle/>
        <a:p>
          <a:pPr algn="ctr"/>
          <a:r>
            <a:rPr lang="de-CH" b="1" u="sng" dirty="0" smtClean="0">
              <a:solidFill>
                <a:srgbClr val="FF0000"/>
              </a:solidFill>
            </a:rPr>
            <a:t>Phase 4+5</a:t>
          </a:r>
          <a:br>
            <a:rPr lang="de-CH" b="1" u="sng" dirty="0" smtClean="0">
              <a:solidFill>
                <a:srgbClr val="FF0000"/>
              </a:solidFill>
            </a:rPr>
          </a:br>
          <a:r>
            <a:rPr lang="de-CH" dirty="0" smtClean="0"/>
            <a:t>Stabilisierung &amp;</a:t>
          </a:r>
          <a:br>
            <a:rPr lang="de-CH" dirty="0" smtClean="0"/>
          </a:br>
          <a:r>
            <a:rPr lang="de-CH" dirty="0" err="1" smtClean="0"/>
            <a:t>Ustü</a:t>
          </a:r>
          <a:endParaRPr lang="de-CH" dirty="0"/>
        </a:p>
      </dgm:t>
    </dgm:pt>
    <dgm:pt modelId="{E44583EF-8228-4F37-8C1A-5C057FAD4924}" type="parTrans" cxnId="{C023A7DB-2EBA-4F58-B093-C1E1D91899B5}">
      <dgm:prSet/>
      <dgm:spPr/>
      <dgm:t>
        <a:bodyPr/>
        <a:lstStyle/>
        <a:p>
          <a:endParaRPr lang="de-CH"/>
        </a:p>
      </dgm:t>
    </dgm:pt>
    <dgm:pt modelId="{3009109C-C919-4C49-AEBE-6BDD4E3D7D55}" type="sibTrans" cxnId="{C023A7DB-2EBA-4F58-B093-C1E1D91899B5}">
      <dgm:prSet/>
      <dgm:spPr/>
      <dgm:t>
        <a:bodyPr/>
        <a:lstStyle/>
        <a:p>
          <a:endParaRPr lang="de-CH"/>
        </a:p>
      </dgm:t>
    </dgm:pt>
    <dgm:pt modelId="{4458E737-A833-4C61-AFF8-137F16B5E74F}">
      <dgm:prSet phldrT="[Text]"/>
      <dgm:spPr/>
      <dgm:t>
        <a:bodyPr anchor="t"/>
        <a:lstStyle/>
        <a:p>
          <a:r>
            <a:rPr lang="de-CH" b="1" u="sng" dirty="0" smtClean="0">
              <a:solidFill>
                <a:srgbClr val="FF0000"/>
              </a:solidFill>
            </a:rPr>
            <a:t>Phase 6</a:t>
          </a:r>
          <a:r>
            <a:rPr lang="de-CH" dirty="0" smtClean="0"/>
            <a:t/>
          </a:r>
          <a:br>
            <a:rPr lang="de-CH" dirty="0" smtClean="0"/>
          </a:br>
          <a:r>
            <a:rPr lang="de-CH" dirty="0" smtClean="0"/>
            <a:t>Demobilmachung</a:t>
          </a:r>
          <a:endParaRPr lang="de-CH" dirty="0"/>
        </a:p>
      </dgm:t>
    </dgm:pt>
    <dgm:pt modelId="{097AF966-021D-41E0-B25C-4A0B59F4F978}" type="parTrans" cxnId="{81325C34-4FD9-4AC4-B524-9F8989950C0E}">
      <dgm:prSet/>
      <dgm:spPr/>
      <dgm:t>
        <a:bodyPr/>
        <a:lstStyle/>
        <a:p>
          <a:endParaRPr lang="de-CH"/>
        </a:p>
      </dgm:t>
    </dgm:pt>
    <dgm:pt modelId="{E0B8A761-50BC-40AF-8AFB-E289F760E230}" type="sibTrans" cxnId="{81325C34-4FD9-4AC4-B524-9F8989950C0E}">
      <dgm:prSet/>
      <dgm:spPr/>
      <dgm:t>
        <a:bodyPr/>
        <a:lstStyle/>
        <a:p>
          <a:endParaRPr lang="de-CH"/>
        </a:p>
      </dgm:t>
    </dgm:pt>
    <dgm:pt modelId="{27D1850C-41D8-40A9-BAE9-1F3236CF5478}" type="pres">
      <dgm:prSet presAssocID="{3F7950DE-6640-4FE9-AB1A-45E4D61CB572}" presName="compositeShape" presStyleCnt="0">
        <dgm:presLayoutVars>
          <dgm:chMax val="7"/>
          <dgm:dir/>
          <dgm:resizeHandles val="exact"/>
        </dgm:presLayoutVars>
      </dgm:prSet>
      <dgm:spPr/>
    </dgm:pt>
    <dgm:pt modelId="{6296C0C3-ECD5-4901-84E6-BD02A7CF88EC}" type="pres">
      <dgm:prSet presAssocID="{3F7950DE-6640-4FE9-AB1A-45E4D61CB572}" presName="wedge1" presStyleLbl="node1" presStyleIdx="0" presStyleCnt="6"/>
      <dgm:spPr/>
      <dgm:t>
        <a:bodyPr/>
        <a:lstStyle/>
        <a:p>
          <a:endParaRPr lang="de-CH"/>
        </a:p>
      </dgm:t>
    </dgm:pt>
    <dgm:pt modelId="{CDB8566D-1DCA-4D40-BE5C-AA0B3F6D8C6A}" type="pres">
      <dgm:prSet presAssocID="{3F7950DE-6640-4FE9-AB1A-45E4D61CB572}" presName="dummy1a" presStyleCnt="0"/>
      <dgm:spPr/>
    </dgm:pt>
    <dgm:pt modelId="{7B6D2C11-5B7F-443A-B6A8-E47EA83CE3B4}" type="pres">
      <dgm:prSet presAssocID="{3F7950DE-6640-4FE9-AB1A-45E4D61CB572}" presName="dummy1b" presStyleCnt="0"/>
      <dgm:spPr/>
    </dgm:pt>
    <dgm:pt modelId="{88E6A56B-667B-49F7-9B11-31ADDFA676B8}" type="pres">
      <dgm:prSet presAssocID="{3F7950DE-6640-4FE9-AB1A-45E4D61CB572}" presName="wedge1Tx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CH"/>
        </a:p>
      </dgm:t>
    </dgm:pt>
    <dgm:pt modelId="{943393D2-04F9-4C3B-8B31-7ED8C208D4ED}" type="pres">
      <dgm:prSet presAssocID="{3F7950DE-6640-4FE9-AB1A-45E4D61CB572}" presName="wedge2" presStyleLbl="node1" presStyleIdx="1" presStyleCnt="6"/>
      <dgm:spPr/>
      <dgm:t>
        <a:bodyPr/>
        <a:lstStyle/>
        <a:p>
          <a:endParaRPr lang="de-CH"/>
        </a:p>
      </dgm:t>
    </dgm:pt>
    <dgm:pt modelId="{A253DFCA-488A-4C72-BDB2-CF99ECB74695}" type="pres">
      <dgm:prSet presAssocID="{3F7950DE-6640-4FE9-AB1A-45E4D61CB572}" presName="dummy2a" presStyleCnt="0"/>
      <dgm:spPr/>
    </dgm:pt>
    <dgm:pt modelId="{D1925537-2CA4-44D0-B215-2D9713E57AC4}" type="pres">
      <dgm:prSet presAssocID="{3F7950DE-6640-4FE9-AB1A-45E4D61CB572}" presName="dummy2b" presStyleCnt="0"/>
      <dgm:spPr/>
    </dgm:pt>
    <dgm:pt modelId="{0FBC96C4-7113-4BBB-95A5-80EDBD9CE26B}" type="pres">
      <dgm:prSet presAssocID="{3F7950DE-6640-4FE9-AB1A-45E4D61CB572}" presName="wedge2Tx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CH"/>
        </a:p>
      </dgm:t>
    </dgm:pt>
    <dgm:pt modelId="{BAB30186-9991-43A1-8F8A-6FD6219242C1}" type="pres">
      <dgm:prSet presAssocID="{3F7950DE-6640-4FE9-AB1A-45E4D61CB572}" presName="wedge3" presStyleLbl="node1" presStyleIdx="2" presStyleCnt="6"/>
      <dgm:spPr/>
      <dgm:t>
        <a:bodyPr/>
        <a:lstStyle/>
        <a:p>
          <a:endParaRPr lang="de-CH"/>
        </a:p>
      </dgm:t>
    </dgm:pt>
    <dgm:pt modelId="{AC8C827C-65F0-43EE-A57A-681A05B0364D}" type="pres">
      <dgm:prSet presAssocID="{3F7950DE-6640-4FE9-AB1A-45E4D61CB572}" presName="dummy3a" presStyleCnt="0"/>
      <dgm:spPr/>
    </dgm:pt>
    <dgm:pt modelId="{63E155E7-DAB8-43D3-8792-B9210747A653}" type="pres">
      <dgm:prSet presAssocID="{3F7950DE-6640-4FE9-AB1A-45E4D61CB572}" presName="dummy3b" presStyleCnt="0"/>
      <dgm:spPr/>
    </dgm:pt>
    <dgm:pt modelId="{9604D635-4C9A-4E05-952C-69E12292B711}" type="pres">
      <dgm:prSet presAssocID="{3F7950DE-6640-4FE9-AB1A-45E4D61CB572}" presName="wedge3Tx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CH"/>
        </a:p>
      </dgm:t>
    </dgm:pt>
    <dgm:pt modelId="{13F8AB77-020D-4107-8717-FDE125E500A9}" type="pres">
      <dgm:prSet presAssocID="{3F7950DE-6640-4FE9-AB1A-45E4D61CB572}" presName="wedge4" presStyleLbl="node1" presStyleIdx="3" presStyleCnt="6"/>
      <dgm:spPr/>
      <dgm:t>
        <a:bodyPr/>
        <a:lstStyle/>
        <a:p>
          <a:endParaRPr lang="de-CH"/>
        </a:p>
      </dgm:t>
    </dgm:pt>
    <dgm:pt modelId="{FD887325-26E8-4964-942D-FFCF59D68A53}" type="pres">
      <dgm:prSet presAssocID="{3F7950DE-6640-4FE9-AB1A-45E4D61CB572}" presName="dummy4a" presStyleCnt="0"/>
      <dgm:spPr/>
    </dgm:pt>
    <dgm:pt modelId="{030E70E3-303F-49EF-B320-12E8B1B166B6}" type="pres">
      <dgm:prSet presAssocID="{3F7950DE-6640-4FE9-AB1A-45E4D61CB572}" presName="dummy4b" presStyleCnt="0"/>
      <dgm:spPr/>
    </dgm:pt>
    <dgm:pt modelId="{B942B4E7-65C8-47BC-8797-5FE4049CBE86}" type="pres">
      <dgm:prSet presAssocID="{3F7950DE-6640-4FE9-AB1A-45E4D61CB572}" presName="wedge4Tx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CH"/>
        </a:p>
      </dgm:t>
    </dgm:pt>
    <dgm:pt modelId="{FD88347E-B782-4367-8611-AA0F58D4EE3B}" type="pres">
      <dgm:prSet presAssocID="{3F7950DE-6640-4FE9-AB1A-45E4D61CB572}" presName="wedge5" presStyleLbl="node1" presStyleIdx="4" presStyleCnt="6"/>
      <dgm:spPr/>
      <dgm:t>
        <a:bodyPr/>
        <a:lstStyle/>
        <a:p>
          <a:endParaRPr lang="de-CH"/>
        </a:p>
      </dgm:t>
    </dgm:pt>
    <dgm:pt modelId="{FE24FB92-3CA6-498A-81AB-C69BEEC684F2}" type="pres">
      <dgm:prSet presAssocID="{3F7950DE-6640-4FE9-AB1A-45E4D61CB572}" presName="dummy5a" presStyleCnt="0"/>
      <dgm:spPr/>
    </dgm:pt>
    <dgm:pt modelId="{B9181CA1-CD59-4D95-8433-13A9153A9F67}" type="pres">
      <dgm:prSet presAssocID="{3F7950DE-6640-4FE9-AB1A-45E4D61CB572}" presName="dummy5b" presStyleCnt="0"/>
      <dgm:spPr/>
    </dgm:pt>
    <dgm:pt modelId="{3B8A3F08-DEF4-43D1-A9F8-5D57483531F0}" type="pres">
      <dgm:prSet presAssocID="{3F7950DE-6640-4FE9-AB1A-45E4D61CB572}" presName="wedge5Tx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CH"/>
        </a:p>
      </dgm:t>
    </dgm:pt>
    <dgm:pt modelId="{D9817D5E-CE99-465E-828B-9274075C404E}" type="pres">
      <dgm:prSet presAssocID="{3F7950DE-6640-4FE9-AB1A-45E4D61CB572}" presName="wedge6" presStyleLbl="node1" presStyleIdx="5" presStyleCnt="6"/>
      <dgm:spPr/>
      <dgm:t>
        <a:bodyPr/>
        <a:lstStyle/>
        <a:p>
          <a:endParaRPr lang="de-CH"/>
        </a:p>
      </dgm:t>
    </dgm:pt>
    <dgm:pt modelId="{30F2C74B-CC3F-46BE-BCF5-5027596D2745}" type="pres">
      <dgm:prSet presAssocID="{3F7950DE-6640-4FE9-AB1A-45E4D61CB572}" presName="dummy6a" presStyleCnt="0"/>
      <dgm:spPr/>
    </dgm:pt>
    <dgm:pt modelId="{8F48E55C-5215-4D60-8BE0-90251AA13C03}" type="pres">
      <dgm:prSet presAssocID="{3F7950DE-6640-4FE9-AB1A-45E4D61CB572}" presName="dummy6b" presStyleCnt="0"/>
      <dgm:spPr/>
    </dgm:pt>
    <dgm:pt modelId="{D2604D4B-FD89-4AF3-B29F-FD759D018E49}" type="pres">
      <dgm:prSet presAssocID="{3F7950DE-6640-4FE9-AB1A-45E4D61CB572}" presName="wedge6Tx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CH"/>
        </a:p>
      </dgm:t>
    </dgm:pt>
    <dgm:pt modelId="{C9237192-45CB-4461-BCBE-D0BE2881E065}" type="pres">
      <dgm:prSet presAssocID="{637EA5B9-2C0A-4BD9-8B05-6A2718DA89FF}" presName="arrowWedge1" presStyleLbl="fgSibTrans2D1" presStyleIdx="0" presStyleCnt="6"/>
      <dgm:spPr>
        <a:solidFill>
          <a:srgbClr val="33CCFF"/>
        </a:solidFill>
      </dgm:spPr>
    </dgm:pt>
    <dgm:pt modelId="{77E2F7E2-073C-4888-B370-30409E338FA4}" type="pres">
      <dgm:prSet presAssocID="{EE8CC85C-C0B2-481B-9F20-5E14B0A7511E}" presName="arrowWedge2" presStyleLbl="fgSibTrans2D1" presStyleIdx="1" presStyleCnt="6"/>
      <dgm:spPr/>
    </dgm:pt>
    <dgm:pt modelId="{0E4DBDED-8A14-4902-B39C-2C13101485A8}" type="pres">
      <dgm:prSet presAssocID="{5BCDB191-55C2-4033-BE15-C54C72BC7C50}" presName="arrowWedge3" presStyleLbl="fgSibTrans2D1" presStyleIdx="2" presStyleCnt="6"/>
      <dgm:spPr/>
    </dgm:pt>
    <dgm:pt modelId="{9A846634-EF36-4732-A361-D6C9DD3DCF8E}" type="pres">
      <dgm:prSet presAssocID="{71666EDA-60B6-4D38-8284-F3E24529D1EF}" presName="arrowWedge4" presStyleLbl="fgSibTrans2D1" presStyleIdx="3" presStyleCnt="6"/>
      <dgm:spPr/>
    </dgm:pt>
    <dgm:pt modelId="{23C22AAE-87C1-49D9-9794-2F932D59C972}" type="pres">
      <dgm:prSet presAssocID="{3009109C-C919-4C49-AEBE-6BDD4E3D7D55}" presName="arrowWedge5" presStyleLbl="fgSibTrans2D1" presStyleIdx="4" presStyleCnt="6"/>
      <dgm:spPr/>
    </dgm:pt>
    <dgm:pt modelId="{224A09A9-990D-4D2B-8D9B-BDF6B6F6FB33}" type="pres">
      <dgm:prSet presAssocID="{E0B8A761-50BC-40AF-8AFB-E289F760E230}" presName="arrowWedge6" presStyleLbl="fgSibTrans2D1" presStyleIdx="5" presStyleCnt="6"/>
      <dgm:spPr/>
    </dgm:pt>
  </dgm:ptLst>
  <dgm:cxnLst>
    <dgm:cxn modelId="{1F2AE303-572E-492A-97BF-535B7C30BE9A}" srcId="{3F7950DE-6640-4FE9-AB1A-45E4D61CB572}" destId="{62C7B89C-02BC-40F0-A294-1904111E4D0D}" srcOrd="2" destOrd="0" parTransId="{DDDD60C3-75BF-477B-9B6C-CA951DAAF1EA}" sibTransId="{5BCDB191-55C2-4033-BE15-C54C72BC7C50}"/>
    <dgm:cxn modelId="{5B8B4898-0D20-4007-8E07-B76C717FBB1E}" srcId="{3F7950DE-6640-4FE9-AB1A-45E4D61CB572}" destId="{98089DDA-9C85-479A-BC8D-0A8994D07C37}" srcOrd="1" destOrd="0" parTransId="{87EF6986-C59E-4D4E-839D-35E254B78D45}" sibTransId="{EE8CC85C-C0B2-481B-9F20-5E14B0A7511E}"/>
    <dgm:cxn modelId="{EBC9639E-B3C5-4B18-83C7-09BDCBD8EB4B}" type="presOf" srcId="{6ACBCD5E-F80B-41F6-9EE4-14553C94C096}" destId="{13F8AB77-020D-4107-8717-FDE125E500A9}" srcOrd="0" destOrd="0" presId="urn:microsoft.com/office/officeart/2005/8/layout/cycle8"/>
    <dgm:cxn modelId="{7BC6093A-C189-4942-B4B0-9EDF37D135D0}" srcId="{3F7950DE-6640-4FE9-AB1A-45E4D61CB572}" destId="{6ACBCD5E-F80B-41F6-9EE4-14553C94C096}" srcOrd="3" destOrd="0" parTransId="{364B4ABB-B6DE-4D11-A324-F4A71D7BD45C}" sibTransId="{71666EDA-60B6-4D38-8284-F3E24529D1EF}"/>
    <dgm:cxn modelId="{E17FB6BC-5438-4909-894B-A3F5BC13247A}" type="presOf" srcId="{4458E737-A833-4C61-AFF8-137F16B5E74F}" destId="{D2604D4B-FD89-4AF3-B29F-FD759D018E49}" srcOrd="1" destOrd="0" presId="urn:microsoft.com/office/officeart/2005/8/layout/cycle8"/>
    <dgm:cxn modelId="{59E17381-0BDA-46D7-906F-8943A773474E}" type="presOf" srcId="{62C7B89C-02BC-40F0-A294-1904111E4D0D}" destId="{9604D635-4C9A-4E05-952C-69E12292B711}" srcOrd="1" destOrd="0" presId="urn:microsoft.com/office/officeart/2005/8/layout/cycle8"/>
    <dgm:cxn modelId="{DA71B8D8-3F83-4D24-BA85-DFBEF670ED28}" type="presOf" srcId="{62C7B89C-02BC-40F0-A294-1904111E4D0D}" destId="{BAB30186-9991-43A1-8F8A-6FD6219242C1}" srcOrd="0" destOrd="0" presId="urn:microsoft.com/office/officeart/2005/8/layout/cycle8"/>
    <dgm:cxn modelId="{A23428FC-B5DB-4990-9225-7C49DD0203C7}" type="presOf" srcId="{98089DDA-9C85-479A-BC8D-0A8994D07C37}" destId="{0FBC96C4-7113-4BBB-95A5-80EDBD9CE26B}" srcOrd="1" destOrd="0" presId="urn:microsoft.com/office/officeart/2005/8/layout/cycle8"/>
    <dgm:cxn modelId="{C023A7DB-2EBA-4F58-B093-C1E1D91899B5}" srcId="{3F7950DE-6640-4FE9-AB1A-45E4D61CB572}" destId="{D1A0152C-F4FE-4B0E-9BE3-6165DD3D242C}" srcOrd="4" destOrd="0" parTransId="{E44583EF-8228-4F37-8C1A-5C057FAD4924}" sibTransId="{3009109C-C919-4C49-AEBE-6BDD4E3D7D55}"/>
    <dgm:cxn modelId="{81325C34-4FD9-4AC4-B524-9F8989950C0E}" srcId="{3F7950DE-6640-4FE9-AB1A-45E4D61CB572}" destId="{4458E737-A833-4C61-AFF8-137F16B5E74F}" srcOrd="5" destOrd="0" parTransId="{097AF966-021D-41E0-B25C-4A0B59F4F978}" sibTransId="{E0B8A761-50BC-40AF-8AFB-E289F760E230}"/>
    <dgm:cxn modelId="{8EF8A752-A20A-4548-B4B3-4625B89D7FA8}" type="presOf" srcId="{D1A0152C-F4FE-4B0E-9BE3-6165DD3D242C}" destId="{3B8A3F08-DEF4-43D1-A9F8-5D57483531F0}" srcOrd="1" destOrd="0" presId="urn:microsoft.com/office/officeart/2005/8/layout/cycle8"/>
    <dgm:cxn modelId="{69AC0CF4-607D-400E-8FA2-C541A0131205}" type="presOf" srcId="{6ACBCD5E-F80B-41F6-9EE4-14553C94C096}" destId="{B942B4E7-65C8-47BC-8797-5FE4049CBE86}" srcOrd="1" destOrd="0" presId="urn:microsoft.com/office/officeart/2005/8/layout/cycle8"/>
    <dgm:cxn modelId="{24D970B8-D566-4DD9-89B6-F04706C08E2B}" type="presOf" srcId="{3F7950DE-6640-4FE9-AB1A-45E4D61CB572}" destId="{27D1850C-41D8-40A9-BAE9-1F3236CF5478}" srcOrd="0" destOrd="0" presId="urn:microsoft.com/office/officeart/2005/8/layout/cycle8"/>
    <dgm:cxn modelId="{BC0FB6DF-B034-44FD-8552-043EBDC11AC2}" type="presOf" srcId="{D1A0152C-F4FE-4B0E-9BE3-6165DD3D242C}" destId="{FD88347E-B782-4367-8611-AA0F58D4EE3B}" srcOrd="0" destOrd="0" presId="urn:microsoft.com/office/officeart/2005/8/layout/cycle8"/>
    <dgm:cxn modelId="{3B93AF2D-FF3D-436A-846F-F6196A2E608E}" srcId="{3F7950DE-6640-4FE9-AB1A-45E4D61CB572}" destId="{CA9AB5AD-71E2-4BF1-B6CA-64E799B30EE6}" srcOrd="0" destOrd="0" parTransId="{581C3701-7A7E-4F6A-9F40-126B4690F8BF}" sibTransId="{637EA5B9-2C0A-4BD9-8B05-6A2718DA89FF}"/>
    <dgm:cxn modelId="{45E3C8B1-768E-4C6F-927B-E8398A15A660}" type="presOf" srcId="{98089DDA-9C85-479A-BC8D-0A8994D07C37}" destId="{943393D2-04F9-4C3B-8B31-7ED8C208D4ED}" srcOrd="0" destOrd="0" presId="urn:microsoft.com/office/officeart/2005/8/layout/cycle8"/>
    <dgm:cxn modelId="{75E27080-E660-4651-BBA3-763E5EC48AF4}" type="presOf" srcId="{4458E737-A833-4C61-AFF8-137F16B5E74F}" destId="{D9817D5E-CE99-465E-828B-9274075C404E}" srcOrd="0" destOrd="0" presId="urn:microsoft.com/office/officeart/2005/8/layout/cycle8"/>
    <dgm:cxn modelId="{431C16A8-9D80-4FA8-8180-3B0B37B12A9C}" type="presOf" srcId="{CA9AB5AD-71E2-4BF1-B6CA-64E799B30EE6}" destId="{6296C0C3-ECD5-4901-84E6-BD02A7CF88EC}" srcOrd="0" destOrd="0" presId="urn:microsoft.com/office/officeart/2005/8/layout/cycle8"/>
    <dgm:cxn modelId="{29CE67F2-B068-43CF-BBF1-1E26FC5C9DF1}" type="presOf" srcId="{CA9AB5AD-71E2-4BF1-B6CA-64E799B30EE6}" destId="{88E6A56B-667B-49F7-9B11-31ADDFA676B8}" srcOrd="1" destOrd="0" presId="urn:microsoft.com/office/officeart/2005/8/layout/cycle8"/>
    <dgm:cxn modelId="{21E69A0F-DAEA-450E-9658-F66010BF90FA}" type="presParOf" srcId="{27D1850C-41D8-40A9-BAE9-1F3236CF5478}" destId="{6296C0C3-ECD5-4901-84E6-BD02A7CF88EC}" srcOrd="0" destOrd="0" presId="urn:microsoft.com/office/officeart/2005/8/layout/cycle8"/>
    <dgm:cxn modelId="{3D898BDE-32DE-4CE8-BB9D-BB82999033ED}" type="presParOf" srcId="{27D1850C-41D8-40A9-BAE9-1F3236CF5478}" destId="{CDB8566D-1DCA-4D40-BE5C-AA0B3F6D8C6A}" srcOrd="1" destOrd="0" presId="urn:microsoft.com/office/officeart/2005/8/layout/cycle8"/>
    <dgm:cxn modelId="{86E46F51-5007-4AC1-8401-40627DF83875}" type="presParOf" srcId="{27D1850C-41D8-40A9-BAE9-1F3236CF5478}" destId="{7B6D2C11-5B7F-443A-B6A8-E47EA83CE3B4}" srcOrd="2" destOrd="0" presId="urn:microsoft.com/office/officeart/2005/8/layout/cycle8"/>
    <dgm:cxn modelId="{F9383184-2142-4E97-863B-D7FB1561F018}" type="presParOf" srcId="{27D1850C-41D8-40A9-BAE9-1F3236CF5478}" destId="{88E6A56B-667B-49F7-9B11-31ADDFA676B8}" srcOrd="3" destOrd="0" presId="urn:microsoft.com/office/officeart/2005/8/layout/cycle8"/>
    <dgm:cxn modelId="{9A7E075F-0E35-4D24-82E9-A143F020DF37}" type="presParOf" srcId="{27D1850C-41D8-40A9-BAE9-1F3236CF5478}" destId="{943393D2-04F9-4C3B-8B31-7ED8C208D4ED}" srcOrd="4" destOrd="0" presId="urn:microsoft.com/office/officeart/2005/8/layout/cycle8"/>
    <dgm:cxn modelId="{85E4FDF7-8F27-46ED-A169-27D355811974}" type="presParOf" srcId="{27D1850C-41D8-40A9-BAE9-1F3236CF5478}" destId="{A253DFCA-488A-4C72-BDB2-CF99ECB74695}" srcOrd="5" destOrd="0" presId="urn:microsoft.com/office/officeart/2005/8/layout/cycle8"/>
    <dgm:cxn modelId="{5D568BF0-5D5E-4E39-9A8E-DEBF2B0046F4}" type="presParOf" srcId="{27D1850C-41D8-40A9-BAE9-1F3236CF5478}" destId="{D1925537-2CA4-44D0-B215-2D9713E57AC4}" srcOrd="6" destOrd="0" presId="urn:microsoft.com/office/officeart/2005/8/layout/cycle8"/>
    <dgm:cxn modelId="{3342979A-8E55-4DA2-BC85-41A1D30D2EB2}" type="presParOf" srcId="{27D1850C-41D8-40A9-BAE9-1F3236CF5478}" destId="{0FBC96C4-7113-4BBB-95A5-80EDBD9CE26B}" srcOrd="7" destOrd="0" presId="urn:microsoft.com/office/officeart/2005/8/layout/cycle8"/>
    <dgm:cxn modelId="{8083498A-3ADC-4ADA-ACC7-FE5E290A00F0}" type="presParOf" srcId="{27D1850C-41D8-40A9-BAE9-1F3236CF5478}" destId="{BAB30186-9991-43A1-8F8A-6FD6219242C1}" srcOrd="8" destOrd="0" presId="urn:microsoft.com/office/officeart/2005/8/layout/cycle8"/>
    <dgm:cxn modelId="{BE0EB5DE-203D-4B57-A900-FE79E499C1FE}" type="presParOf" srcId="{27D1850C-41D8-40A9-BAE9-1F3236CF5478}" destId="{AC8C827C-65F0-43EE-A57A-681A05B0364D}" srcOrd="9" destOrd="0" presId="urn:microsoft.com/office/officeart/2005/8/layout/cycle8"/>
    <dgm:cxn modelId="{D18FE87B-9221-423E-93E0-32CE37D1D000}" type="presParOf" srcId="{27D1850C-41D8-40A9-BAE9-1F3236CF5478}" destId="{63E155E7-DAB8-43D3-8792-B9210747A653}" srcOrd="10" destOrd="0" presId="urn:microsoft.com/office/officeart/2005/8/layout/cycle8"/>
    <dgm:cxn modelId="{A53D8730-76CD-4328-940B-40A24F2FCE5A}" type="presParOf" srcId="{27D1850C-41D8-40A9-BAE9-1F3236CF5478}" destId="{9604D635-4C9A-4E05-952C-69E12292B711}" srcOrd="11" destOrd="0" presId="urn:microsoft.com/office/officeart/2005/8/layout/cycle8"/>
    <dgm:cxn modelId="{BB3D3588-0DAF-4F94-A779-788AA7EFEB94}" type="presParOf" srcId="{27D1850C-41D8-40A9-BAE9-1F3236CF5478}" destId="{13F8AB77-020D-4107-8717-FDE125E500A9}" srcOrd="12" destOrd="0" presId="urn:microsoft.com/office/officeart/2005/8/layout/cycle8"/>
    <dgm:cxn modelId="{D266FDF3-B539-4087-AAAC-3AB5A5CFF3F3}" type="presParOf" srcId="{27D1850C-41D8-40A9-BAE9-1F3236CF5478}" destId="{FD887325-26E8-4964-942D-FFCF59D68A53}" srcOrd="13" destOrd="0" presId="urn:microsoft.com/office/officeart/2005/8/layout/cycle8"/>
    <dgm:cxn modelId="{6CC432A9-F7AF-40F7-8B7C-A0A30F37177E}" type="presParOf" srcId="{27D1850C-41D8-40A9-BAE9-1F3236CF5478}" destId="{030E70E3-303F-49EF-B320-12E8B1B166B6}" srcOrd="14" destOrd="0" presId="urn:microsoft.com/office/officeart/2005/8/layout/cycle8"/>
    <dgm:cxn modelId="{244F555F-5653-49AA-862D-BD0DE256EBD9}" type="presParOf" srcId="{27D1850C-41D8-40A9-BAE9-1F3236CF5478}" destId="{B942B4E7-65C8-47BC-8797-5FE4049CBE86}" srcOrd="15" destOrd="0" presId="urn:microsoft.com/office/officeart/2005/8/layout/cycle8"/>
    <dgm:cxn modelId="{C059D796-BBC6-478B-8676-B58C62DBCDAB}" type="presParOf" srcId="{27D1850C-41D8-40A9-BAE9-1F3236CF5478}" destId="{FD88347E-B782-4367-8611-AA0F58D4EE3B}" srcOrd="16" destOrd="0" presId="urn:microsoft.com/office/officeart/2005/8/layout/cycle8"/>
    <dgm:cxn modelId="{93DD003D-5858-4841-94F1-E3F9BA20F7D9}" type="presParOf" srcId="{27D1850C-41D8-40A9-BAE9-1F3236CF5478}" destId="{FE24FB92-3CA6-498A-81AB-C69BEEC684F2}" srcOrd="17" destOrd="0" presId="urn:microsoft.com/office/officeart/2005/8/layout/cycle8"/>
    <dgm:cxn modelId="{655ECBFF-6D58-4EB1-BDB7-D966B8442767}" type="presParOf" srcId="{27D1850C-41D8-40A9-BAE9-1F3236CF5478}" destId="{B9181CA1-CD59-4D95-8433-13A9153A9F67}" srcOrd="18" destOrd="0" presId="urn:microsoft.com/office/officeart/2005/8/layout/cycle8"/>
    <dgm:cxn modelId="{942F3417-7C9A-41EE-B5EA-5F06BAD98A81}" type="presParOf" srcId="{27D1850C-41D8-40A9-BAE9-1F3236CF5478}" destId="{3B8A3F08-DEF4-43D1-A9F8-5D57483531F0}" srcOrd="19" destOrd="0" presId="urn:microsoft.com/office/officeart/2005/8/layout/cycle8"/>
    <dgm:cxn modelId="{BD67C76B-65EB-464C-89AC-343C10798C67}" type="presParOf" srcId="{27D1850C-41D8-40A9-BAE9-1F3236CF5478}" destId="{D9817D5E-CE99-465E-828B-9274075C404E}" srcOrd="20" destOrd="0" presId="urn:microsoft.com/office/officeart/2005/8/layout/cycle8"/>
    <dgm:cxn modelId="{8CEE10B6-2758-46F4-BA0F-04ED5E8F5CE2}" type="presParOf" srcId="{27D1850C-41D8-40A9-BAE9-1F3236CF5478}" destId="{30F2C74B-CC3F-46BE-BCF5-5027596D2745}" srcOrd="21" destOrd="0" presId="urn:microsoft.com/office/officeart/2005/8/layout/cycle8"/>
    <dgm:cxn modelId="{C9F8DFCC-4AAD-4D01-9B41-E9807D3445F7}" type="presParOf" srcId="{27D1850C-41D8-40A9-BAE9-1F3236CF5478}" destId="{8F48E55C-5215-4D60-8BE0-90251AA13C03}" srcOrd="22" destOrd="0" presId="urn:microsoft.com/office/officeart/2005/8/layout/cycle8"/>
    <dgm:cxn modelId="{58A50AF9-44C6-4D54-90E2-BB5A81B30B3B}" type="presParOf" srcId="{27D1850C-41D8-40A9-BAE9-1F3236CF5478}" destId="{D2604D4B-FD89-4AF3-B29F-FD759D018E49}" srcOrd="23" destOrd="0" presId="urn:microsoft.com/office/officeart/2005/8/layout/cycle8"/>
    <dgm:cxn modelId="{019D35DF-F5DA-4124-ACCA-57B0D8D6F0EA}" type="presParOf" srcId="{27D1850C-41D8-40A9-BAE9-1F3236CF5478}" destId="{C9237192-45CB-4461-BCBE-D0BE2881E065}" srcOrd="24" destOrd="0" presId="urn:microsoft.com/office/officeart/2005/8/layout/cycle8"/>
    <dgm:cxn modelId="{7ABB4899-59DF-45BA-A7EB-ABDCD6A51CFC}" type="presParOf" srcId="{27D1850C-41D8-40A9-BAE9-1F3236CF5478}" destId="{77E2F7E2-073C-4888-B370-30409E338FA4}" srcOrd="25" destOrd="0" presId="urn:microsoft.com/office/officeart/2005/8/layout/cycle8"/>
    <dgm:cxn modelId="{DA3269BE-C967-4364-B343-8C336C18DFC7}" type="presParOf" srcId="{27D1850C-41D8-40A9-BAE9-1F3236CF5478}" destId="{0E4DBDED-8A14-4902-B39C-2C13101485A8}" srcOrd="26" destOrd="0" presId="urn:microsoft.com/office/officeart/2005/8/layout/cycle8"/>
    <dgm:cxn modelId="{631B0762-F388-4C06-915C-71B8F58C7FB8}" type="presParOf" srcId="{27D1850C-41D8-40A9-BAE9-1F3236CF5478}" destId="{9A846634-EF36-4732-A361-D6C9DD3DCF8E}" srcOrd="27" destOrd="0" presId="urn:microsoft.com/office/officeart/2005/8/layout/cycle8"/>
    <dgm:cxn modelId="{9BE04D30-2FA8-46B9-830C-3F6EE82E3CBB}" type="presParOf" srcId="{27D1850C-41D8-40A9-BAE9-1F3236CF5478}" destId="{23C22AAE-87C1-49D9-9794-2F932D59C972}" srcOrd="28" destOrd="0" presId="urn:microsoft.com/office/officeart/2005/8/layout/cycle8"/>
    <dgm:cxn modelId="{27765163-4BAD-4AF2-95C6-6B28C220CD3E}" type="presParOf" srcId="{27D1850C-41D8-40A9-BAE9-1F3236CF5478}" destId="{224A09A9-990D-4D2B-8D9B-BDF6B6F6FB33}" srcOrd="29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1972E91-0527-4D8D-A345-005D4D394F6C}" type="doc">
      <dgm:prSet loTypeId="urn:microsoft.com/office/officeart/2005/8/layout/cycle8" loCatId="cycle" qsTypeId="urn:microsoft.com/office/officeart/2005/8/quickstyle/simple1" qsCatId="simple" csTypeId="urn:microsoft.com/office/officeart/2005/8/colors/accent0_1" csCatId="mainScheme" phldr="1"/>
      <dgm:spPr/>
    </dgm:pt>
    <dgm:pt modelId="{1F718142-BCC5-4610-A507-346E100A1300}">
      <dgm:prSet phldrT="[Text]" custT="1"/>
      <dgm:spPr>
        <a:solidFill>
          <a:srgbClr val="99FF33"/>
        </a:solidFill>
      </dgm:spPr>
      <dgm:t>
        <a:bodyPr anchor="t"/>
        <a:lstStyle/>
        <a:p>
          <a:pPr algn="l"/>
          <a:r>
            <a:rPr lang="de-CH" sz="800" smtClean="0"/>
            <a:t>Erreichen der Gru Ber, Stärkung der Vertrauens- und Glaubwürdigkeit</a:t>
          </a:r>
          <a:endParaRPr lang="de-CH" sz="800"/>
        </a:p>
      </dgm:t>
    </dgm:pt>
    <dgm:pt modelId="{326E0D3F-C410-4C54-9ABE-559EF533CF64}" type="parTrans" cxnId="{B2C3207E-4781-42ED-B15F-15F901BCC3DE}">
      <dgm:prSet/>
      <dgm:spPr/>
      <dgm:t>
        <a:bodyPr/>
        <a:lstStyle/>
        <a:p>
          <a:endParaRPr lang="de-CH"/>
        </a:p>
      </dgm:t>
    </dgm:pt>
    <dgm:pt modelId="{C6CF8818-9C29-4964-8AF6-896591D1647B}" type="sibTrans" cxnId="{B2C3207E-4781-42ED-B15F-15F901BCC3DE}">
      <dgm:prSet/>
      <dgm:spPr/>
      <dgm:t>
        <a:bodyPr/>
        <a:lstStyle/>
        <a:p>
          <a:endParaRPr lang="de-CH"/>
        </a:p>
      </dgm:t>
    </dgm:pt>
    <dgm:pt modelId="{2C50AB50-D8B8-4DCA-B0CF-6A12DFB6BB98}">
      <dgm:prSet phldrT="[Text]" custT="1"/>
      <dgm:spPr>
        <a:solidFill>
          <a:srgbClr val="99FF33"/>
        </a:solidFill>
      </dgm:spPr>
      <dgm:t>
        <a:bodyPr vert="vert" anchor="t"/>
        <a:lstStyle/>
        <a:p>
          <a:pPr algn="ctr"/>
          <a:r>
            <a:rPr lang="de-CH" sz="900" smtClean="0"/>
            <a:t>Streitkraft-generierung</a:t>
          </a:r>
          <a:br>
            <a:rPr lang="de-CH" sz="900" smtClean="0"/>
          </a:br>
          <a:r>
            <a:rPr lang="de-CH" sz="900" smtClean="0"/>
            <a:t>Erreichen der Ei Ber</a:t>
          </a:r>
          <a:endParaRPr lang="de-CH" sz="900"/>
        </a:p>
      </dgm:t>
    </dgm:pt>
    <dgm:pt modelId="{DA40C6A8-A517-46E8-A667-D9BA47A4C8DB}" type="parTrans" cxnId="{74BB37EB-B84D-49FA-882A-F0D69472E840}">
      <dgm:prSet/>
      <dgm:spPr/>
      <dgm:t>
        <a:bodyPr/>
        <a:lstStyle/>
        <a:p>
          <a:endParaRPr lang="de-CH"/>
        </a:p>
      </dgm:t>
    </dgm:pt>
    <dgm:pt modelId="{DEBB8F16-5F73-46FB-83A2-C358FD12C526}" type="sibTrans" cxnId="{74BB37EB-B84D-49FA-882A-F0D69472E840}">
      <dgm:prSet/>
      <dgm:spPr/>
      <dgm:t>
        <a:bodyPr/>
        <a:lstStyle/>
        <a:p>
          <a:endParaRPr lang="de-CH"/>
        </a:p>
      </dgm:t>
    </dgm:pt>
    <dgm:pt modelId="{761D9684-2733-4156-AE99-A3B2ABEE4D44}">
      <dgm:prSet phldrT="[Text]" custT="1"/>
      <dgm:spPr>
        <a:solidFill>
          <a:srgbClr val="99FF33"/>
        </a:solidFill>
      </dgm:spPr>
      <dgm:t>
        <a:bodyPr anchor="b"/>
        <a:lstStyle/>
        <a:p>
          <a:pPr algn="r"/>
          <a:r>
            <a:rPr lang="de-CH" sz="900" smtClean="0"/>
            <a:t>Gewaltein-dämmung und Deeskalation</a:t>
          </a:r>
          <a:br>
            <a:rPr lang="de-CH" sz="900" smtClean="0"/>
          </a:br>
          <a:r>
            <a:rPr lang="de-CH" sz="900" i="1" smtClean="0"/>
            <a:t>maskirovka</a:t>
          </a:r>
          <a:endParaRPr lang="de-CH" sz="900" i="1"/>
        </a:p>
      </dgm:t>
    </dgm:pt>
    <dgm:pt modelId="{CB334633-F37C-4747-90D8-3424AC2C9AD6}" type="parTrans" cxnId="{C17A4160-DA67-4FB9-8E1F-8F507E34C9E9}">
      <dgm:prSet/>
      <dgm:spPr/>
      <dgm:t>
        <a:bodyPr/>
        <a:lstStyle/>
        <a:p>
          <a:endParaRPr lang="de-CH"/>
        </a:p>
      </dgm:t>
    </dgm:pt>
    <dgm:pt modelId="{BF862B24-C23A-46DA-A2F6-83F7C7C3C2E5}" type="sibTrans" cxnId="{C17A4160-DA67-4FB9-8E1F-8F507E34C9E9}">
      <dgm:prSet/>
      <dgm:spPr/>
      <dgm:t>
        <a:bodyPr/>
        <a:lstStyle/>
        <a:p>
          <a:endParaRPr lang="de-CH"/>
        </a:p>
      </dgm:t>
    </dgm:pt>
    <dgm:pt modelId="{E353CB30-7A1E-4901-A857-BD2A95B911F7}">
      <dgm:prSet phldrT="[Text]" custT="1"/>
      <dgm:spPr>
        <a:solidFill>
          <a:srgbClr val="99FF33"/>
        </a:solidFill>
      </dgm:spPr>
      <dgm:t>
        <a:bodyPr anchor="b"/>
        <a:lstStyle/>
        <a:p>
          <a:pPr algn="l"/>
          <a:r>
            <a:rPr lang="de-CH" sz="900" smtClean="0"/>
            <a:t>Gn Ag abwehren und gn Kräfte zurückwerfen</a:t>
          </a:r>
          <a:endParaRPr lang="de-CH" sz="900"/>
        </a:p>
      </dgm:t>
    </dgm:pt>
    <dgm:pt modelId="{0A4508F9-F4DC-4D7F-8B47-09A7CD8BC19D}" type="parTrans" cxnId="{92DCA678-6DB2-4D45-B541-60791267BF07}">
      <dgm:prSet/>
      <dgm:spPr/>
      <dgm:t>
        <a:bodyPr/>
        <a:lstStyle/>
        <a:p>
          <a:endParaRPr lang="de-CH"/>
        </a:p>
      </dgm:t>
    </dgm:pt>
    <dgm:pt modelId="{A945D104-59BC-4BE5-BDA8-71D8AFD411BB}" type="sibTrans" cxnId="{92DCA678-6DB2-4D45-B541-60791267BF07}">
      <dgm:prSet/>
      <dgm:spPr/>
      <dgm:t>
        <a:bodyPr/>
        <a:lstStyle/>
        <a:p>
          <a:endParaRPr lang="de-CH"/>
        </a:p>
      </dgm:t>
    </dgm:pt>
    <dgm:pt modelId="{3209C49D-532C-444E-B3C0-614A35107C69}">
      <dgm:prSet phldrT="[Text]" custT="1"/>
      <dgm:spPr>
        <a:solidFill>
          <a:srgbClr val="99FF33"/>
        </a:solidFill>
      </dgm:spPr>
      <dgm:t>
        <a:bodyPr vert="vert270" anchor="t"/>
        <a:lstStyle/>
        <a:p>
          <a:r>
            <a:rPr lang="de-CH" sz="900" smtClean="0"/>
            <a:t>Milderung der Scha-densauswir-kung</a:t>
          </a:r>
          <a:br>
            <a:rPr lang="de-CH" sz="900" smtClean="0"/>
          </a:br>
          <a:r>
            <a:rPr lang="de-CH" sz="900" smtClean="0"/>
            <a:t>Deeskalation</a:t>
          </a:r>
          <a:endParaRPr lang="de-CH" sz="900"/>
        </a:p>
      </dgm:t>
    </dgm:pt>
    <dgm:pt modelId="{53767CF9-FBFD-4B00-B74D-5DCD24E059C4}" type="parTrans" cxnId="{D0156BC6-DC0B-4B7C-8C66-E7CA55079DBD}">
      <dgm:prSet/>
      <dgm:spPr/>
      <dgm:t>
        <a:bodyPr/>
        <a:lstStyle/>
        <a:p>
          <a:endParaRPr lang="de-CH"/>
        </a:p>
      </dgm:t>
    </dgm:pt>
    <dgm:pt modelId="{5092015E-A0A4-414F-AF84-8B0C82CC70D1}" type="sibTrans" cxnId="{D0156BC6-DC0B-4B7C-8C66-E7CA55079DBD}">
      <dgm:prSet/>
      <dgm:spPr/>
      <dgm:t>
        <a:bodyPr/>
        <a:lstStyle/>
        <a:p>
          <a:endParaRPr lang="de-CH"/>
        </a:p>
      </dgm:t>
    </dgm:pt>
    <dgm:pt modelId="{63B1ACA3-17BF-431C-997D-DBB79FFB39E3}">
      <dgm:prSet phldrT="[Text]" custT="1"/>
      <dgm:spPr>
        <a:solidFill>
          <a:srgbClr val="99FF33"/>
        </a:solidFill>
      </dgm:spPr>
      <dgm:t>
        <a:bodyPr anchor="t"/>
        <a:lstStyle/>
        <a:p>
          <a:r>
            <a:rPr lang="de-CH" sz="900" smtClean="0"/>
            <a:t>Wiedereinglie-derung in die Zivilgesellschaft</a:t>
          </a:r>
          <a:endParaRPr lang="de-CH" sz="900"/>
        </a:p>
      </dgm:t>
    </dgm:pt>
    <dgm:pt modelId="{37369A38-BF4D-4D43-BC2C-FBD1242F4902}" type="sibTrans" cxnId="{344371BA-FB69-459F-8919-3FFA655698E8}">
      <dgm:prSet/>
      <dgm:spPr/>
      <dgm:t>
        <a:bodyPr/>
        <a:lstStyle/>
        <a:p>
          <a:endParaRPr lang="de-CH"/>
        </a:p>
      </dgm:t>
    </dgm:pt>
    <dgm:pt modelId="{935A3CE7-849F-4C30-ADB5-90A4EFB32004}" type="parTrans" cxnId="{344371BA-FB69-459F-8919-3FFA655698E8}">
      <dgm:prSet/>
      <dgm:spPr/>
      <dgm:t>
        <a:bodyPr/>
        <a:lstStyle/>
        <a:p>
          <a:endParaRPr lang="de-CH"/>
        </a:p>
      </dgm:t>
    </dgm:pt>
    <dgm:pt modelId="{F99A9765-F9C8-4E73-AF20-DF516E5932A3}" type="pres">
      <dgm:prSet presAssocID="{51972E91-0527-4D8D-A345-005D4D394F6C}" presName="compositeShape" presStyleCnt="0">
        <dgm:presLayoutVars>
          <dgm:chMax val="7"/>
          <dgm:dir/>
          <dgm:resizeHandles val="exact"/>
        </dgm:presLayoutVars>
      </dgm:prSet>
      <dgm:spPr/>
    </dgm:pt>
    <dgm:pt modelId="{B83C1CDD-0831-4622-9D71-8426D11C8D06}" type="pres">
      <dgm:prSet presAssocID="{51972E91-0527-4D8D-A345-005D4D394F6C}" presName="wedge1" presStyleLbl="node1" presStyleIdx="0" presStyleCnt="6"/>
      <dgm:spPr/>
      <dgm:t>
        <a:bodyPr/>
        <a:lstStyle/>
        <a:p>
          <a:endParaRPr lang="de-CH"/>
        </a:p>
      </dgm:t>
    </dgm:pt>
    <dgm:pt modelId="{4E6627A8-87C0-408C-88E0-3AA8D66F1789}" type="pres">
      <dgm:prSet presAssocID="{51972E91-0527-4D8D-A345-005D4D394F6C}" presName="dummy1a" presStyleCnt="0"/>
      <dgm:spPr/>
    </dgm:pt>
    <dgm:pt modelId="{EFE4F34D-6815-49D2-B45B-C35D6FA41ABF}" type="pres">
      <dgm:prSet presAssocID="{51972E91-0527-4D8D-A345-005D4D394F6C}" presName="dummy1b" presStyleCnt="0"/>
      <dgm:spPr/>
    </dgm:pt>
    <dgm:pt modelId="{ED60808D-5D99-4280-B1EE-7AE70E06F6A5}" type="pres">
      <dgm:prSet presAssocID="{51972E91-0527-4D8D-A345-005D4D394F6C}" presName="wedge1Tx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CH"/>
        </a:p>
      </dgm:t>
    </dgm:pt>
    <dgm:pt modelId="{017C22AD-78F4-4543-95C7-40FE7EF8E16D}" type="pres">
      <dgm:prSet presAssocID="{51972E91-0527-4D8D-A345-005D4D394F6C}" presName="wedge2" presStyleLbl="node1" presStyleIdx="1" presStyleCnt="6" custLinFactNeighborY="372"/>
      <dgm:spPr/>
      <dgm:t>
        <a:bodyPr/>
        <a:lstStyle/>
        <a:p>
          <a:endParaRPr lang="de-CH"/>
        </a:p>
      </dgm:t>
    </dgm:pt>
    <dgm:pt modelId="{7E405FD8-F460-451E-8055-3935F556A22B}" type="pres">
      <dgm:prSet presAssocID="{51972E91-0527-4D8D-A345-005D4D394F6C}" presName="dummy2a" presStyleCnt="0"/>
      <dgm:spPr/>
    </dgm:pt>
    <dgm:pt modelId="{2D57BF24-E994-4074-A83B-13D5B316153C}" type="pres">
      <dgm:prSet presAssocID="{51972E91-0527-4D8D-A345-005D4D394F6C}" presName="dummy2b" presStyleCnt="0"/>
      <dgm:spPr/>
    </dgm:pt>
    <dgm:pt modelId="{C7EE81C8-FD2B-4F51-A98B-4BE5C545D9DF}" type="pres">
      <dgm:prSet presAssocID="{51972E91-0527-4D8D-A345-005D4D394F6C}" presName="wedge2Tx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CH"/>
        </a:p>
      </dgm:t>
    </dgm:pt>
    <dgm:pt modelId="{7F5A5E0E-5062-436B-BF11-6DB0F3F73656}" type="pres">
      <dgm:prSet presAssocID="{51972E91-0527-4D8D-A345-005D4D394F6C}" presName="wedge3" presStyleLbl="node1" presStyleIdx="2" presStyleCnt="6" custLinFactNeighborX="1456"/>
      <dgm:spPr/>
      <dgm:t>
        <a:bodyPr/>
        <a:lstStyle/>
        <a:p>
          <a:endParaRPr lang="de-CH"/>
        </a:p>
      </dgm:t>
    </dgm:pt>
    <dgm:pt modelId="{771EEE42-B354-497D-A000-DEBD8E1D6305}" type="pres">
      <dgm:prSet presAssocID="{51972E91-0527-4D8D-A345-005D4D394F6C}" presName="dummy3a" presStyleCnt="0"/>
      <dgm:spPr/>
    </dgm:pt>
    <dgm:pt modelId="{2A0BEF39-D4D7-46DD-BDCD-82E392BDED6F}" type="pres">
      <dgm:prSet presAssocID="{51972E91-0527-4D8D-A345-005D4D394F6C}" presName="dummy3b" presStyleCnt="0"/>
      <dgm:spPr/>
    </dgm:pt>
    <dgm:pt modelId="{F39EE903-66C0-4C6F-AC36-E80A9B05C982}" type="pres">
      <dgm:prSet presAssocID="{51972E91-0527-4D8D-A345-005D4D394F6C}" presName="wedge3Tx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CH"/>
        </a:p>
      </dgm:t>
    </dgm:pt>
    <dgm:pt modelId="{D24FCC7D-0FD2-4F28-BD22-44BF6C5FC88C}" type="pres">
      <dgm:prSet presAssocID="{51972E91-0527-4D8D-A345-005D4D394F6C}" presName="wedge4" presStyleLbl="node1" presStyleIdx="3" presStyleCnt="6" custLinFactNeighborX="-364"/>
      <dgm:spPr/>
      <dgm:t>
        <a:bodyPr/>
        <a:lstStyle/>
        <a:p>
          <a:endParaRPr lang="de-CH"/>
        </a:p>
      </dgm:t>
    </dgm:pt>
    <dgm:pt modelId="{0AE114CE-83C5-4B3F-8625-8194457C458C}" type="pres">
      <dgm:prSet presAssocID="{51972E91-0527-4D8D-A345-005D4D394F6C}" presName="dummy4a" presStyleCnt="0"/>
      <dgm:spPr/>
    </dgm:pt>
    <dgm:pt modelId="{545BFFEA-66E7-4216-965B-1CB2CF18DB1B}" type="pres">
      <dgm:prSet presAssocID="{51972E91-0527-4D8D-A345-005D4D394F6C}" presName="dummy4b" presStyleCnt="0"/>
      <dgm:spPr/>
    </dgm:pt>
    <dgm:pt modelId="{EC842F61-B36B-4A2F-9477-55337BCE3394}" type="pres">
      <dgm:prSet presAssocID="{51972E91-0527-4D8D-A345-005D4D394F6C}" presName="wedge4Tx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CH"/>
        </a:p>
      </dgm:t>
    </dgm:pt>
    <dgm:pt modelId="{0C5E07A1-BECB-403F-BB88-5D2EFCA1D40C}" type="pres">
      <dgm:prSet presAssocID="{51972E91-0527-4D8D-A345-005D4D394F6C}" presName="wedge5" presStyleLbl="node1" presStyleIdx="4" presStyleCnt="6" custLinFactNeighborY="-1092"/>
      <dgm:spPr/>
      <dgm:t>
        <a:bodyPr/>
        <a:lstStyle/>
        <a:p>
          <a:endParaRPr lang="de-CH"/>
        </a:p>
      </dgm:t>
    </dgm:pt>
    <dgm:pt modelId="{A7F9D67C-61E6-426A-9391-DA446D85A86A}" type="pres">
      <dgm:prSet presAssocID="{51972E91-0527-4D8D-A345-005D4D394F6C}" presName="dummy5a" presStyleCnt="0"/>
      <dgm:spPr/>
    </dgm:pt>
    <dgm:pt modelId="{071DBCEE-077C-4CC5-994A-8D0347594F8D}" type="pres">
      <dgm:prSet presAssocID="{51972E91-0527-4D8D-A345-005D4D394F6C}" presName="dummy5b" presStyleCnt="0"/>
      <dgm:spPr/>
    </dgm:pt>
    <dgm:pt modelId="{3619FF72-A08F-49FF-B9E0-2E0892F577F0}" type="pres">
      <dgm:prSet presAssocID="{51972E91-0527-4D8D-A345-005D4D394F6C}" presName="wedge5Tx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CH"/>
        </a:p>
      </dgm:t>
    </dgm:pt>
    <dgm:pt modelId="{BB9F59B5-84C8-43E6-A935-A869DEDE542E}" type="pres">
      <dgm:prSet presAssocID="{51972E91-0527-4D8D-A345-005D4D394F6C}" presName="wedge6" presStyleLbl="node1" presStyleIdx="5" presStyleCnt="6" custLinFactNeighborX="1092"/>
      <dgm:spPr/>
      <dgm:t>
        <a:bodyPr/>
        <a:lstStyle/>
        <a:p>
          <a:endParaRPr lang="de-CH"/>
        </a:p>
      </dgm:t>
    </dgm:pt>
    <dgm:pt modelId="{BC31D5CF-2331-467A-94E6-C629D0D38909}" type="pres">
      <dgm:prSet presAssocID="{51972E91-0527-4D8D-A345-005D4D394F6C}" presName="dummy6a" presStyleCnt="0"/>
      <dgm:spPr/>
    </dgm:pt>
    <dgm:pt modelId="{A7AF7043-5648-4C67-83DC-0D30214D9506}" type="pres">
      <dgm:prSet presAssocID="{51972E91-0527-4D8D-A345-005D4D394F6C}" presName="dummy6b" presStyleCnt="0"/>
      <dgm:spPr/>
    </dgm:pt>
    <dgm:pt modelId="{428BC98D-4636-4CD0-B353-AD1507F83F5D}" type="pres">
      <dgm:prSet presAssocID="{51972E91-0527-4D8D-A345-005D4D394F6C}" presName="wedge6Tx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CH"/>
        </a:p>
      </dgm:t>
    </dgm:pt>
    <dgm:pt modelId="{AA90517D-F84B-4462-80F4-59DEBA5C80F7}" type="pres">
      <dgm:prSet presAssocID="{C6CF8818-9C29-4964-8AF6-896591D1647B}" presName="arrowWedge1" presStyleLbl="fgSibTrans2D1" presStyleIdx="0" presStyleCnt="6"/>
      <dgm:spPr>
        <a:solidFill>
          <a:srgbClr val="92D050"/>
        </a:solidFill>
      </dgm:spPr>
    </dgm:pt>
    <dgm:pt modelId="{B35E2998-7630-4686-85CA-E17FEF51A814}" type="pres">
      <dgm:prSet presAssocID="{DEBB8F16-5F73-46FB-83A2-C358FD12C526}" presName="arrowWedge2" presStyleLbl="fgSibTrans2D1" presStyleIdx="1" presStyleCnt="6"/>
      <dgm:spPr>
        <a:solidFill>
          <a:srgbClr val="92D050"/>
        </a:solidFill>
      </dgm:spPr>
    </dgm:pt>
    <dgm:pt modelId="{B99706C8-FD17-4EFF-BBE3-6A29EF7976C4}" type="pres">
      <dgm:prSet presAssocID="{BF862B24-C23A-46DA-A2F6-83F7C7C3C2E5}" presName="arrowWedge3" presStyleLbl="fgSibTrans2D1" presStyleIdx="2" presStyleCnt="6"/>
      <dgm:spPr>
        <a:solidFill>
          <a:srgbClr val="92D050"/>
        </a:solidFill>
      </dgm:spPr>
    </dgm:pt>
    <dgm:pt modelId="{DC7BFEEB-B0ED-4472-8FD6-1CC0009E9295}" type="pres">
      <dgm:prSet presAssocID="{A945D104-59BC-4BE5-BDA8-71D8AFD411BB}" presName="arrowWedge4" presStyleLbl="fgSibTrans2D1" presStyleIdx="3" presStyleCnt="6"/>
      <dgm:spPr>
        <a:solidFill>
          <a:srgbClr val="92D050"/>
        </a:solidFill>
      </dgm:spPr>
    </dgm:pt>
    <dgm:pt modelId="{E6491372-6789-4918-9C4D-6BDD9130087B}" type="pres">
      <dgm:prSet presAssocID="{5092015E-A0A4-414F-AF84-8B0C82CC70D1}" presName="arrowWedge5" presStyleLbl="fgSibTrans2D1" presStyleIdx="4" presStyleCnt="6"/>
      <dgm:spPr>
        <a:solidFill>
          <a:srgbClr val="92D050"/>
        </a:solidFill>
      </dgm:spPr>
    </dgm:pt>
    <dgm:pt modelId="{38262352-ACE5-4746-84B9-08ECA7F3519B}" type="pres">
      <dgm:prSet presAssocID="{37369A38-BF4D-4D43-BC2C-FBD1242F4902}" presName="arrowWedge6" presStyleLbl="fgSibTrans2D1" presStyleIdx="5" presStyleCnt="6"/>
      <dgm:spPr>
        <a:solidFill>
          <a:srgbClr val="92D050"/>
        </a:solidFill>
      </dgm:spPr>
    </dgm:pt>
  </dgm:ptLst>
  <dgm:cxnLst>
    <dgm:cxn modelId="{B0DF7A8C-DA90-4DBF-B20B-5C49094B2CF2}" type="presOf" srcId="{63B1ACA3-17BF-431C-997D-DBB79FFB39E3}" destId="{BB9F59B5-84C8-43E6-A935-A869DEDE542E}" srcOrd="0" destOrd="0" presId="urn:microsoft.com/office/officeart/2005/8/layout/cycle8"/>
    <dgm:cxn modelId="{3C9760C0-735C-4224-B713-DCCB2514112B}" type="presOf" srcId="{2C50AB50-D8B8-4DCA-B0CF-6A12DFB6BB98}" destId="{C7EE81C8-FD2B-4F51-A98B-4BE5C545D9DF}" srcOrd="1" destOrd="0" presId="urn:microsoft.com/office/officeart/2005/8/layout/cycle8"/>
    <dgm:cxn modelId="{F2ADFF11-F8ED-48B8-B84F-75888AA8B078}" type="presOf" srcId="{1F718142-BCC5-4610-A507-346E100A1300}" destId="{B83C1CDD-0831-4622-9D71-8426D11C8D06}" srcOrd="0" destOrd="0" presId="urn:microsoft.com/office/officeart/2005/8/layout/cycle8"/>
    <dgm:cxn modelId="{FF4C890F-9183-40A5-903D-2A5487F4D46C}" type="presOf" srcId="{1F718142-BCC5-4610-A507-346E100A1300}" destId="{ED60808D-5D99-4280-B1EE-7AE70E06F6A5}" srcOrd="1" destOrd="0" presId="urn:microsoft.com/office/officeart/2005/8/layout/cycle8"/>
    <dgm:cxn modelId="{74BB37EB-B84D-49FA-882A-F0D69472E840}" srcId="{51972E91-0527-4D8D-A345-005D4D394F6C}" destId="{2C50AB50-D8B8-4DCA-B0CF-6A12DFB6BB98}" srcOrd="1" destOrd="0" parTransId="{DA40C6A8-A517-46E8-A667-D9BA47A4C8DB}" sibTransId="{DEBB8F16-5F73-46FB-83A2-C358FD12C526}"/>
    <dgm:cxn modelId="{C17A4160-DA67-4FB9-8E1F-8F507E34C9E9}" srcId="{51972E91-0527-4D8D-A345-005D4D394F6C}" destId="{761D9684-2733-4156-AE99-A3B2ABEE4D44}" srcOrd="2" destOrd="0" parTransId="{CB334633-F37C-4747-90D8-3424AC2C9AD6}" sibTransId="{BF862B24-C23A-46DA-A2F6-83F7C7C3C2E5}"/>
    <dgm:cxn modelId="{D03D4CD3-3792-42E6-8512-B30C3306B515}" type="presOf" srcId="{2C50AB50-D8B8-4DCA-B0CF-6A12DFB6BB98}" destId="{017C22AD-78F4-4543-95C7-40FE7EF8E16D}" srcOrd="0" destOrd="0" presId="urn:microsoft.com/office/officeart/2005/8/layout/cycle8"/>
    <dgm:cxn modelId="{2BDE0A16-768A-4BB3-BE7F-59B5D4FCA90E}" type="presOf" srcId="{761D9684-2733-4156-AE99-A3B2ABEE4D44}" destId="{F39EE903-66C0-4C6F-AC36-E80A9B05C982}" srcOrd="1" destOrd="0" presId="urn:microsoft.com/office/officeart/2005/8/layout/cycle8"/>
    <dgm:cxn modelId="{3FD6FCDC-D8CD-4097-9D34-492C7D3A03CB}" type="presOf" srcId="{3209C49D-532C-444E-B3C0-614A35107C69}" destId="{0C5E07A1-BECB-403F-BB88-5D2EFCA1D40C}" srcOrd="0" destOrd="0" presId="urn:microsoft.com/office/officeart/2005/8/layout/cycle8"/>
    <dgm:cxn modelId="{D0156BC6-DC0B-4B7C-8C66-E7CA55079DBD}" srcId="{51972E91-0527-4D8D-A345-005D4D394F6C}" destId="{3209C49D-532C-444E-B3C0-614A35107C69}" srcOrd="4" destOrd="0" parTransId="{53767CF9-FBFD-4B00-B74D-5DCD24E059C4}" sibTransId="{5092015E-A0A4-414F-AF84-8B0C82CC70D1}"/>
    <dgm:cxn modelId="{92DCA678-6DB2-4D45-B541-60791267BF07}" srcId="{51972E91-0527-4D8D-A345-005D4D394F6C}" destId="{E353CB30-7A1E-4901-A857-BD2A95B911F7}" srcOrd="3" destOrd="0" parTransId="{0A4508F9-F4DC-4D7F-8B47-09A7CD8BC19D}" sibTransId="{A945D104-59BC-4BE5-BDA8-71D8AFD411BB}"/>
    <dgm:cxn modelId="{C815C29F-A6D0-477D-AD74-43B24032816F}" type="presOf" srcId="{3209C49D-532C-444E-B3C0-614A35107C69}" destId="{3619FF72-A08F-49FF-B9E0-2E0892F577F0}" srcOrd="1" destOrd="0" presId="urn:microsoft.com/office/officeart/2005/8/layout/cycle8"/>
    <dgm:cxn modelId="{344371BA-FB69-459F-8919-3FFA655698E8}" srcId="{51972E91-0527-4D8D-A345-005D4D394F6C}" destId="{63B1ACA3-17BF-431C-997D-DBB79FFB39E3}" srcOrd="5" destOrd="0" parTransId="{935A3CE7-849F-4C30-ADB5-90A4EFB32004}" sibTransId="{37369A38-BF4D-4D43-BC2C-FBD1242F4902}"/>
    <dgm:cxn modelId="{E6018511-C718-4B9C-AB6A-DCDD6809B709}" type="presOf" srcId="{63B1ACA3-17BF-431C-997D-DBB79FFB39E3}" destId="{428BC98D-4636-4CD0-B353-AD1507F83F5D}" srcOrd="1" destOrd="0" presId="urn:microsoft.com/office/officeart/2005/8/layout/cycle8"/>
    <dgm:cxn modelId="{B2C3207E-4781-42ED-B15F-15F901BCC3DE}" srcId="{51972E91-0527-4D8D-A345-005D4D394F6C}" destId="{1F718142-BCC5-4610-A507-346E100A1300}" srcOrd="0" destOrd="0" parTransId="{326E0D3F-C410-4C54-9ABE-559EF533CF64}" sibTransId="{C6CF8818-9C29-4964-8AF6-896591D1647B}"/>
    <dgm:cxn modelId="{C894223F-C4CB-4091-856D-53527EDCC798}" type="presOf" srcId="{761D9684-2733-4156-AE99-A3B2ABEE4D44}" destId="{7F5A5E0E-5062-436B-BF11-6DB0F3F73656}" srcOrd="0" destOrd="0" presId="urn:microsoft.com/office/officeart/2005/8/layout/cycle8"/>
    <dgm:cxn modelId="{340E0EB9-7665-4B3C-9517-FD86F17EEA9B}" type="presOf" srcId="{51972E91-0527-4D8D-A345-005D4D394F6C}" destId="{F99A9765-F9C8-4E73-AF20-DF516E5932A3}" srcOrd="0" destOrd="0" presId="urn:microsoft.com/office/officeart/2005/8/layout/cycle8"/>
    <dgm:cxn modelId="{ABC803CF-FD73-46B3-BAE1-0DF81F31BB24}" type="presOf" srcId="{E353CB30-7A1E-4901-A857-BD2A95B911F7}" destId="{EC842F61-B36B-4A2F-9477-55337BCE3394}" srcOrd="1" destOrd="0" presId="urn:microsoft.com/office/officeart/2005/8/layout/cycle8"/>
    <dgm:cxn modelId="{1290E93E-BAD5-4CE5-B346-B0F086934EDE}" type="presOf" srcId="{E353CB30-7A1E-4901-A857-BD2A95B911F7}" destId="{D24FCC7D-0FD2-4F28-BD22-44BF6C5FC88C}" srcOrd="0" destOrd="0" presId="urn:microsoft.com/office/officeart/2005/8/layout/cycle8"/>
    <dgm:cxn modelId="{C896B876-329A-49DD-8BB1-6DFD281B5E42}" type="presParOf" srcId="{F99A9765-F9C8-4E73-AF20-DF516E5932A3}" destId="{B83C1CDD-0831-4622-9D71-8426D11C8D06}" srcOrd="0" destOrd="0" presId="urn:microsoft.com/office/officeart/2005/8/layout/cycle8"/>
    <dgm:cxn modelId="{EAF32A60-5251-4155-922E-151F906143D1}" type="presParOf" srcId="{F99A9765-F9C8-4E73-AF20-DF516E5932A3}" destId="{4E6627A8-87C0-408C-88E0-3AA8D66F1789}" srcOrd="1" destOrd="0" presId="urn:microsoft.com/office/officeart/2005/8/layout/cycle8"/>
    <dgm:cxn modelId="{23CCA352-CDD0-4F28-8EA0-BA89B6094A6F}" type="presParOf" srcId="{F99A9765-F9C8-4E73-AF20-DF516E5932A3}" destId="{EFE4F34D-6815-49D2-B45B-C35D6FA41ABF}" srcOrd="2" destOrd="0" presId="urn:microsoft.com/office/officeart/2005/8/layout/cycle8"/>
    <dgm:cxn modelId="{B752D6DB-141A-40AF-AE3F-A24831578D2E}" type="presParOf" srcId="{F99A9765-F9C8-4E73-AF20-DF516E5932A3}" destId="{ED60808D-5D99-4280-B1EE-7AE70E06F6A5}" srcOrd="3" destOrd="0" presId="urn:microsoft.com/office/officeart/2005/8/layout/cycle8"/>
    <dgm:cxn modelId="{A33D35C0-C54D-49FE-A92F-76781B8E8329}" type="presParOf" srcId="{F99A9765-F9C8-4E73-AF20-DF516E5932A3}" destId="{017C22AD-78F4-4543-95C7-40FE7EF8E16D}" srcOrd="4" destOrd="0" presId="urn:microsoft.com/office/officeart/2005/8/layout/cycle8"/>
    <dgm:cxn modelId="{B9F1A66C-64D7-4A29-846F-4C9865B74456}" type="presParOf" srcId="{F99A9765-F9C8-4E73-AF20-DF516E5932A3}" destId="{7E405FD8-F460-451E-8055-3935F556A22B}" srcOrd="5" destOrd="0" presId="urn:microsoft.com/office/officeart/2005/8/layout/cycle8"/>
    <dgm:cxn modelId="{DCC8B00E-A29E-41CC-B27E-AC3A66E2E7C6}" type="presParOf" srcId="{F99A9765-F9C8-4E73-AF20-DF516E5932A3}" destId="{2D57BF24-E994-4074-A83B-13D5B316153C}" srcOrd="6" destOrd="0" presId="urn:microsoft.com/office/officeart/2005/8/layout/cycle8"/>
    <dgm:cxn modelId="{EC3565CB-8D74-4B87-A70A-459118178496}" type="presParOf" srcId="{F99A9765-F9C8-4E73-AF20-DF516E5932A3}" destId="{C7EE81C8-FD2B-4F51-A98B-4BE5C545D9DF}" srcOrd="7" destOrd="0" presId="urn:microsoft.com/office/officeart/2005/8/layout/cycle8"/>
    <dgm:cxn modelId="{8FAA8F95-5507-43D0-A1D4-D8B422355012}" type="presParOf" srcId="{F99A9765-F9C8-4E73-AF20-DF516E5932A3}" destId="{7F5A5E0E-5062-436B-BF11-6DB0F3F73656}" srcOrd="8" destOrd="0" presId="urn:microsoft.com/office/officeart/2005/8/layout/cycle8"/>
    <dgm:cxn modelId="{106B5B21-1F4F-44C9-B432-A8CD6EC8DD1C}" type="presParOf" srcId="{F99A9765-F9C8-4E73-AF20-DF516E5932A3}" destId="{771EEE42-B354-497D-A000-DEBD8E1D6305}" srcOrd="9" destOrd="0" presId="urn:microsoft.com/office/officeart/2005/8/layout/cycle8"/>
    <dgm:cxn modelId="{14FD934E-BE96-4DF5-BAF0-F79419008EA9}" type="presParOf" srcId="{F99A9765-F9C8-4E73-AF20-DF516E5932A3}" destId="{2A0BEF39-D4D7-46DD-BDCD-82E392BDED6F}" srcOrd="10" destOrd="0" presId="urn:microsoft.com/office/officeart/2005/8/layout/cycle8"/>
    <dgm:cxn modelId="{6675B224-030A-4045-B45C-EADD76B8E498}" type="presParOf" srcId="{F99A9765-F9C8-4E73-AF20-DF516E5932A3}" destId="{F39EE903-66C0-4C6F-AC36-E80A9B05C982}" srcOrd="11" destOrd="0" presId="urn:microsoft.com/office/officeart/2005/8/layout/cycle8"/>
    <dgm:cxn modelId="{B9C29B87-5EAE-4ACA-8B22-A1CE97432101}" type="presParOf" srcId="{F99A9765-F9C8-4E73-AF20-DF516E5932A3}" destId="{D24FCC7D-0FD2-4F28-BD22-44BF6C5FC88C}" srcOrd="12" destOrd="0" presId="urn:microsoft.com/office/officeart/2005/8/layout/cycle8"/>
    <dgm:cxn modelId="{A40D5C96-DD1F-4479-B66B-FC9A2102EFB6}" type="presParOf" srcId="{F99A9765-F9C8-4E73-AF20-DF516E5932A3}" destId="{0AE114CE-83C5-4B3F-8625-8194457C458C}" srcOrd="13" destOrd="0" presId="urn:microsoft.com/office/officeart/2005/8/layout/cycle8"/>
    <dgm:cxn modelId="{F8301CE9-AD30-4A3B-BE3B-58C5386DBB1F}" type="presParOf" srcId="{F99A9765-F9C8-4E73-AF20-DF516E5932A3}" destId="{545BFFEA-66E7-4216-965B-1CB2CF18DB1B}" srcOrd="14" destOrd="0" presId="urn:microsoft.com/office/officeart/2005/8/layout/cycle8"/>
    <dgm:cxn modelId="{D2860B23-196F-4016-98EC-A52630593E1D}" type="presParOf" srcId="{F99A9765-F9C8-4E73-AF20-DF516E5932A3}" destId="{EC842F61-B36B-4A2F-9477-55337BCE3394}" srcOrd="15" destOrd="0" presId="urn:microsoft.com/office/officeart/2005/8/layout/cycle8"/>
    <dgm:cxn modelId="{884C0191-4C84-4395-9335-A8894EFC41C0}" type="presParOf" srcId="{F99A9765-F9C8-4E73-AF20-DF516E5932A3}" destId="{0C5E07A1-BECB-403F-BB88-5D2EFCA1D40C}" srcOrd="16" destOrd="0" presId="urn:microsoft.com/office/officeart/2005/8/layout/cycle8"/>
    <dgm:cxn modelId="{A289297C-2665-4873-9E2D-CBA4948D59A3}" type="presParOf" srcId="{F99A9765-F9C8-4E73-AF20-DF516E5932A3}" destId="{A7F9D67C-61E6-426A-9391-DA446D85A86A}" srcOrd="17" destOrd="0" presId="urn:microsoft.com/office/officeart/2005/8/layout/cycle8"/>
    <dgm:cxn modelId="{D3B91398-553C-41EE-A887-6F2983F65EBF}" type="presParOf" srcId="{F99A9765-F9C8-4E73-AF20-DF516E5932A3}" destId="{071DBCEE-077C-4CC5-994A-8D0347594F8D}" srcOrd="18" destOrd="0" presId="urn:microsoft.com/office/officeart/2005/8/layout/cycle8"/>
    <dgm:cxn modelId="{37DF3282-5453-4F82-BF48-995EE1A9C50F}" type="presParOf" srcId="{F99A9765-F9C8-4E73-AF20-DF516E5932A3}" destId="{3619FF72-A08F-49FF-B9E0-2E0892F577F0}" srcOrd="19" destOrd="0" presId="urn:microsoft.com/office/officeart/2005/8/layout/cycle8"/>
    <dgm:cxn modelId="{747516B6-C639-44DD-BDF3-7A2CA7AE0ADD}" type="presParOf" srcId="{F99A9765-F9C8-4E73-AF20-DF516E5932A3}" destId="{BB9F59B5-84C8-43E6-A935-A869DEDE542E}" srcOrd="20" destOrd="0" presId="urn:microsoft.com/office/officeart/2005/8/layout/cycle8"/>
    <dgm:cxn modelId="{6D23D989-355C-44B0-8314-5E260B902B9E}" type="presParOf" srcId="{F99A9765-F9C8-4E73-AF20-DF516E5932A3}" destId="{BC31D5CF-2331-467A-94E6-C629D0D38909}" srcOrd="21" destOrd="0" presId="urn:microsoft.com/office/officeart/2005/8/layout/cycle8"/>
    <dgm:cxn modelId="{298D8FD8-9ADC-417E-8376-16B434B618F8}" type="presParOf" srcId="{F99A9765-F9C8-4E73-AF20-DF516E5932A3}" destId="{A7AF7043-5648-4C67-83DC-0D30214D9506}" srcOrd="22" destOrd="0" presId="urn:microsoft.com/office/officeart/2005/8/layout/cycle8"/>
    <dgm:cxn modelId="{CE4DDE55-A206-4578-898B-691F42796CC7}" type="presParOf" srcId="{F99A9765-F9C8-4E73-AF20-DF516E5932A3}" destId="{428BC98D-4636-4CD0-B353-AD1507F83F5D}" srcOrd="23" destOrd="0" presId="urn:microsoft.com/office/officeart/2005/8/layout/cycle8"/>
    <dgm:cxn modelId="{EB24528D-32C4-43F4-977D-A0718B2FA784}" type="presParOf" srcId="{F99A9765-F9C8-4E73-AF20-DF516E5932A3}" destId="{AA90517D-F84B-4462-80F4-59DEBA5C80F7}" srcOrd="24" destOrd="0" presId="urn:microsoft.com/office/officeart/2005/8/layout/cycle8"/>
    <dgm:cxn modelId="{A045BE2B-236A-490F-94C1-F86546BBC6ED}" type="presParOf" srcId="{F99A9765-F9C8-4E73-AF20-DF516E5932A3}" destId="{B35E2998-7630-4686-85CA-E17FEF51A814}" srcOrd="25" destOrd="0" presId="urn:microsoft.com/office/officeart/2005/8/layout/cycle8"/>
    <dgm:cxn modelId="{C597C52D-29F8-4CB8-9926-BB336AC11979}" type="presParOf" srcId="{F99A9765-F9C8-4E73-AF20-DF516E5932A3}" destId="{B99706C8-FD17-4EFF-BBE3-6A29EF7976C4}" srcOrd="26" destOrd="0" presId="urn:microsoft.com/office/officeart/2005/8/layout/cycle8"/>
    <dgm:cxn modelId="{E8961342-E2C9-4AFA-9529-24800A1628DC}" type="presParOf" srcId="{F99A9765-F9C8-4E73-AF20-DF516E5932A3}" destId="{DC7BFEEB-B0ED-4472-8FD6-1CC0009E9295}" srcOrd="27" destOrd="0" presId="urn:microsoft.com/office/officeart/2005/8/layout/cycle8"/>
    <dgm:cxn modelId="{706B116E-34B0-4063-BA4B-9899C40FBD11}" type="presParOf" srcId="{F99A9765-F9C8-4E73-AF20-DF516E5932A3}" destId="{E6491372-6789-4918-9C4D-6BDD9130087B}" srcOrd="28" destOrd="0" presId="urn:microsoft.com/office/officeart/2005/8/layout/cycle8"/>
    <dgm:cxn modelId="{B1627008-972E-4CE9-9278-2247F0D450D0}" type="presParOf" srcId="{F99A9765-F9C8-4E73-AF20-DF516E5932A3}" destId="{38262352-ACE5-4746-84B9-08ECA7F3519B}" srcOrd="29" destOrd="0" presId="urn:microsoft.com/office/officeart/2005/8/layout/cycle8"/>
  </dgm:cxnLst>
  <dgm:bg>
    <a:noFill/>
  </dgm:bg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F7950DE-6640-4FE9-AB1A-45E4D61CB572}" type="doc">
      <dgm:prSet loTypeId="urn:microsoft.com/office/officeart/2005/8/layout/cycle8" loCatId="cycle" qsTypeId="urn:microsoft.com/office/officeart/2005/8/quickstyle/simple1" qsCatId="simple" csTypeId="urn:microsoft.com/office/officeart/2005/8/colors/accent0_1" csCatId="mainScheme" phldr="1"/>
      <dgm:spPr/>
    </dgm:pt>
    <dgm:pt modelId="{CA9AB5AD-71E2-4BF1-B6CA-64E799B30EE6}">
      <dgm:prSet phldrT="[Text]"/>
      <dgm:spPr>
        <a:solidFill>
          <a:srgbClr val="00FFFF"/>
        </a:solidFill>
      </dgm:spPr>
      <dgm:t>
        <a:bodyPr anchor="t"/>
        <a:lstStyle/>
        <a:p>
          <a:r>
            <a:rPr lang="de-CH" smtClean="0"/>
            <a:t>VUM</a:t>
          </a:r>
          <a:br>
            <a:rPr lang="de-CH" smtClean="0"/>
          </a:br>
          <a:r>
            <a:rPr lang="de-CH" smtClean="0"/>
            <a:t>FDT</a:t>
          </a:r>
          <a:br>
            <a:rPr lang="de-CH" smtClean="0"/>
          </a:br>
          <a:r>
            <a:rPr lang="de-CH" smtClean="0"/>
            <a:t>Spontanhilfe</a:t>
          </a:r>
          <a:endParaRPr lang="de-CH"/>
        </a:p>
      </dgm:t>
    </dgm:pt>
    <dgm:pt modelId="{581C3701-7A7E-4F6A-9F40-126B4690F8BF}" type="parTrans" cxnId="{3B93AF2D-FF3D-436A-846F-F6196A2E608E}">
      <dgm:prSet/>
      <dgm:spPr/>
      <dgm:t>
        <a:bodyPr/>
        <a:lstStyle/>
        <a:p>
          <a:endParaRPr lang="de-CH"/>
        </a:p>
      </dgm:t>
    </dgm:pt>
    <dgm:pt modelId="{637EA5B9-2C0A-4BD9-8B05-6A2718DA89FF}" type="sibTrans" cxnId="{3B93AF2D-FF3D-436A-846F-F6196A2E608E}">
      <dgm:prSet/>
      <dgm:spPr/>
      <dgm:t>
        <a:bodyPr/>
        <a:lstStyle/>
        <a:p>
          <a:endParaRPr lang="de-CH"/>
        </a:p>
      </dgm:t>
    </dgm:pt>
    <dgm:pt modelId="{98089DDA-9C85-479A-BC8D-0A8994D07C37}">
      <dgm:prSet phldrT="[Text]"/>
      <dgm:spPr/>
      <dgm:t>
        <a:bodyPr vert="vert" anchor="t"/>
        <a:lstStyle/>
        <a:p>
          <a:pPr algn="ctr"/>
          <a:r>
            <a:rPr lang="de-CH" b="1" u="sng" dirty="0" smtClean="0">
              <a:solidFill>
                <a:srgbClr val="FF0000"/>
              </a:solidFill>
            </a:rPr>
            <a:t>Phase 0</a:t>
          </a:r>
          <a:r>
            <a:rPr lang="de-CH" dirty="0" smtClean="0"/>
            <a:t/>
          </a:r>
          <a:br>
            <a:rPr lang="de-CH" dirty="0" smtClean="0"/>
          </a:br>
          <a:r>
            <a:rPr lang="de-CH" dirty="0" smtClean="0"/>
            <a:t>Mobilmachung</a:t>
          </a:r>
          <a:endParaRPr lang="de-CH" dirty="0"/>
        </a:p>
      </dgm:t>
    </dgm:pt>
    <dgm:pt modelId="{87EF6986-C59E-4D4E-839D-35E254B78D45}" type="parTrans" cxnId="{5B8B4898-0D20-4007-8E07-B76C717FBB1E}">
      <dgm:prSet/>
      <dgm:spPr/>
      <dgm:t>
        <a:bodyPr/>
        <a:lstStyle/>
        <a:p>
          <a:endParaRPr lang="de-CH"/>
        </a:p>
      </dgm:t>
    </dgm:pt>
    <dgm:pt modelId="{EE8CC85C-C0B2-481B-9F20-5E14B0A7511E}" type="sibTrans" cxnId="{5B8B4898-0D20-4007-8E07-B76C717FBB1E}">
      <dgm:prSet/>
      <dgm:spPr/>
      <dgm:t>
        <a:bodyPr/>
        <a:lstStyle/>
        <a:p>
          <a:endParaRPr lang="de-CH"/>
        </a:p>
      </dgm:t>
    </dgm:pt>
    <dgm:pt modelId="{62C7B89C-02BC-40F0-A294-1904111E4D0D}">
      <dgm:prSet phldrT="[Text]"/>
      <dgm:spPr/>
      <dgm:t>
        <a:bodyPr anchor="b"/>
        <a:lstStyle/>
        <a:p>
          <a:r>
            <a:rPr lang="de-CH" b="1" u="sng" dirty="0" smtClean="0">
              <a:solidFill>
                <a:srgbClr val="FF0000"/>
              </a:solidFill>
            </a:rPr>
            <a:t>Phase 1</a:t>
          </a:r>
          <a:r>
            <a:rPr lang="de-CH" dirty="0" smtClean="0"/>
            <a:t/>
          </a:r>
          <a:br>
            <a:rPr lang="de-CH" dirty="0" smtClean="0"/>
          </a:br>
          <a:r>
            <a:rPr lang="de-CH" dirty="0" err="1" smtClean="0"/>
            <a:t>Ustü</a:t>
          </a:r>
          <a:r>
            <a:rPr lang="de-CH" dirty="0" smtClean="0"/>
            <a:t> &amp; </a:t>
          </a:r>
          <a:r>
            <a:rPr lang="de-CH" dirty="0" err="1" smtClean="0"/>
            <a:t>dis</a:t>
          </a:r>
          <a:r>
            <a:rPr lang="de-CH" dirty="0" smtClean="0"/>
            <a:t>-</a:t>
          </a:r>
          <a:br>
            <a:rPr lang="de-CH" dirty="0" smtClean="0"/>
          </a:br>
          <a:r>
            <a:rPr lang="de-CH" dirty="0" err="1" smtClean="0"/>
            <a:t>suasive</a:t>
          </a:r>
          <a:r>
            <a:rPr lang="de-CH" dirty="0" smtClean="0"/>
            <a:t> Präsenz</a:t>
          </a:r>
          <a:endParaRPr lang="de-CH" dirty="0"/>
        </a:p>
      </dgm:t>
    </dgm:pt>
    <dgm:pt modelId="{DDDD60C3-75BF-477B-9B6C-CA951DAAF1EA}" type="parTrans" cxnId="{1F2AE303-572E-492A-97BF-535B7C30BE9A}">
      <dgm:prSet/>
      <dgm:spPr/>
      <dgm:t>
        <a:bodyPr/>
        <a:lstStyle/>
        <a:p>
          <a:endParaRPr lang="de-CH"/>
        </a:p>
      </dgm:t>
    </dgm:pt>
    <dgm:pt modelId="{5BCDB191-55C2-4033-BE15-C54C72BC7C50}" type="sibTrans" cxnId="{1F2AE303-572E-492A-97BF-535B7C30BE9A}">
      <dgm:prSet/>
      <dgm:spPr/>
      <dgm:t>
        <a:bodyPr/>
        <a:lstStyle/>
        <a:p>
          <a:endParaRPr lang="de-CH"/>
        </a:p>
      </dgm:t>
    </dgm:pt>
    <dgm:pt modelId="{6ACBCD5E-F80B-41F6-9EE4-14553C94C096}">
      <dgm:prSet phldrT="[Text]"/>
      <dgm:spPr/>
      <dgm:t>
        <a:bodyPr anchor="b"/>
        <a:lstStyle/>
        <a:p>
          <a:r>
            <a:rPr lang="de-CH" b="1" u="sng" dirty="0" smtClean="0">
              <a:solidFill>
                <a:srgbClr val="FF0000"/>
              </a:solidFill>
            </a:rPr>
            <a:t>Phase 2+3</a:t>
          </a:r>
          <a:r>
            <a:rPr lang="de-CH" u="sng" dirty="0" smtClean="0"/>
            <a:t/>
          </a:r>
          <a:br>
            <a:rPr lang="de-CH" u="sng" dirty="0" smtClean="0"/>
          </a:br>
          <a:r>
            <a:rPr lang="de-CH" dirty="0" smtClean="0"/>
            <a:t>Defensive &amp;</a:t>
          </a:r>
          <a:br>
            <a:rPr lang="de-CH" dirty="0" smtClean="0"/>
          </a:br>
          <a:r>
            <a:rPr lang="de-CH" dirty="0" smtClean="0"/>
            <a:t>Offensive</a:t>
          </a:r>
          <a:endParaRPr lang="de-CH" dirty="0"/>
        </a:p>
      </dgm:t>
    </dgm:pt>
    <dgm:pt modelId="{364B4ABB-B6DE-4D11-A324-F4A71D7BD45C}" type="parTrans" cxnId="{7BC6093A-C189-4942-B4B0-9EDF37D135D0}">
      <dgm:prSet/>
      <dgm:spPr/>
      <dgm:t>
        <a:bodyPr/>
        <a:lstStyle/>
        <a:p>
          <a:endParaRPr lang="de-CH"/>
        </a:p>
      </dgm:t>
    </dgm:pt>
    <dgm:pt modelId="{71666EDA-60B6-4D38-8284-F3E24529D1EF}" type="sibTrans" cxnId="{7BC6093A-C189-4942-B4B0-9EDF37D135D0}">
      <dgm:prSet/>
      <dgm:spPr/>
      <dgm:t>
        <a:bodyPr/>
        <a:lstStyle/>
        <a:p>
          <a:endParaRPr lang="de-CH"/>
        </a:p>
      </dgm:t>
    </dgm:pt>
    <dgm:pt modelId="{D1A0152C-F4FE-4B0E-9BE3-6165DD3D242C}">
      <dgm:prSet phldrT="[Text]"/>
      <dgm:spPr/>
      <dgm:t>
        <a:bodyPr vert="vert270" anchor="t"/>
        <a:lstStyle/>
        <a:p>
          <a:pPr algn="ctr"/>
          <a:r>
            <a:rPr lang="de-CH" b="1" u="sng" dirty="0" smtClean="0">
              <a:solidFill>
                <a:srgbClr val="FF0000"/>
              </a:solidFill>
            </a:rPr>
            <a:t>Phase 4+5</a:t>
          </a:r>
          <a:br>
            <a:rPr lang="de-CH" b="1" u="sng" dirty="0" smtClean="0">
              <a:solidFill>
                <a:srgbClr val="FF0000"/>
              </a:solidFill>
            </a:rPr>
          </a:br>
          <a:r>
            <a:rPr lang="de-CH" dirty="0" smtClean="0"/>
            <a:t>Stabilisierung &amp;</a:t>
          </a:r>
          <a:br>
            <a:rPr lang="de-CH" dirty="0" smtClean="0"/>
          </a:br>
          <a:r>
            <a:rPr lang="de-CH" dirty="0" err="1" smtClean="0"/>
            <a:t>Ustü</a:t>
          </a:r>
          <a:endParaRPr lang="de-CH" dirty="0"/>
        </a:p>
      </dgm:t>
    </dgm:pt>
    <dgm:pt modelId="{E44583EF-8228-4F37-8C1A-5C057FAD4924}" type="parTrans" cxnId="{C023A7DB-2EBA-4F58-B093-C1E1D91899B5}">
      <dgm:prSet/>
      <dgm:spPr/>
      <dgm:t>
        <a:bodyPr/>
        <a:lstStyle/>
        <a:p>
          <a:endParaRPr lang="de-CH"/>
        </a:p>
      </dgm:t>
    </dgm:pt>
    <dgm:pt modelId="{3009109C-C919-4C49-AEBE-6BDD4E3D7D55}" type="sibTrans" cxnId="{C023A7DB-2EBA-4F58-B093-C1E1D91899B5}">
      <dgm:prSet/>
      <dgm:spPr/>
      <dgm:t>
        <a:bodyPr/>
        <a:lstStyle/>
        <a:p>
          <a:endParaRPr lang="de-CH"/>
        </a:p>
      </dgm:t>
    </dgm:pt>
    <dgm:pt modelId="{4458E737-A833-4C61-AFF8-137F16B5E74F}">
      <dgm:prSet phldrT="[Text]"/>
      <dgm:spPr/>
      <dgm:t>
        <a:bodyPr anchor="t"/>
        <a:lstStyle/>
        <a:p>
          <a:r>
            <a:rPr lang="de-CH" b="1" u="sng" dirty="0" smtClean="0">
              <a:solidFill>
                <a:srgbClr val="FF0000"/>
              </a:solidFill>
            </a:rPr>
            <a:t>Phase 6</a:t>
          </a:r>
          <a:r>
            <a:rPr lang="de-CH" dirty="0" smtClean="0"/>
            <a:t/>
          </a:r>
          <a:br>
            <a:rPr lang="de-CH" dirty="0" smtClean="0"/>
          </a:br>
          <a:r>
            <a:rPr lang="de-CH" dirty="0" smtClean="0"/>
            <a:t>Demobilmachung</a:t>
          </a:r>
          <a:endParaRPr lang="de-CH" dirty="0"/>
        </a:p>
      </dgm:t>
    </dgm:pt>
    <dgm:pt modelId="{097AF966-021D-41E0-B25C-4A0B59F4F978}" type="parTrans" cxnId="{81325C34-4FD9-4AC4-B524-9F8989950C0E}">
      <dgm:prSet/>
      <dgm:spPr/>
      <dgm:t>
        <a:bodyPr/>
        <a:lstStyle/>
        <a:p>
          <a:endParaRPr lang="de-CH"/>
        </a:p>
      </dgm:t>
    </dgm:pt>
    <dgm:pt modelId="{E0B8A761-50BC-40AF-8AFB-E289F760E230}" type="sibTrans" cxnId="{81325C34-4FD9-4AC4-B524-9F8989950C0E}">
      <dgm:prSet/>
      <dgm:spPr/>
      <dgm:t>
        <a:bodyPr/>
        <a:lstStyle/>
        <a:p>
          <a:endParaRPr lang="de-CH"/>
        </a:p>
      </dgm:t>
    </dgm:pt>
    <dgm:pt modelId="{27D1850C-41D8-40A9-BAE9-1F3236CF5478}" type="pres">
      <dgm:prSet presAssocID="{3F7950DE-6640-4FE9-AB1A-45E4D61CB572}" presName="compositeShape" presStyleCnt="0">
        <dgm:presLayoutVars>
          <dgm:chMax val="7"/>
          <dgm:dir/>
          <dgm:resizeHandles val="exact"/>
        </dgm:presLayoutVars>
      </dgm:prSet>
      <dgm:spPr/>
    </dgm:pt>
    <dgm:pt modelId="{6296C0C3-ECD5-4901-84E6-BD02A7CF88EC}" type="pres">
      <dgm:prSet presAssocID="{3F7950DE-6640-4FE9-AB1A-45E4D61CB572}" presName="wedge1" presStyleLbl="node1" presStyleIdx="0" presStyleCnt="6"/>
      <dgm:spPr/>
      <dgm:t>
        <a:bodyPr/>
        <a:lstStyle/>
        <a:p>
          <a:endParaRPr lang="de-CH"/>
        </a:p>
      </dgm:t>
    </dgm:pt>
    <dgm:pt modelId="{CDB8566D-1DCA-4D40-BE5C-AA0B3F6D8C6A}" type="pres">
      <dgm:prSet presAssocID="{3F7950DE-6640-4FE9-AB1A-45E4D61CB572}" presName="dummy1a" presStyleCnt="0"/>
      <dgm:spPr/>
    </dgm:pt>
    <dgm:pt modelId="{7B6D2C11-5B7F-443A-B6A8-E47EA83CE3B4}" type="pres">
      <dgm:prSet presAssocID="{3F7950DE-6640-4FE9-AB1A-45E4D61CB572}" presName="dummy1b" presStyleCnt="0"/>
      <dgm:spPr/>
    </dgm:pt>
    <dgm:pt modelId="{88E6A56B-667B-49F7-9B11-31ADDFA676B8}" type="pres">
      <dgm:prSet presAssocID="{3F7950DE-6640-4FE9-AB1A-45E4D61CB572}" presName="wedge1Tx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CH"/>
        </a:p>
      </dgm:t>
    </dgm:pt>
    <dgm:pt modelId="{943393D2-04F9-4C3B-8B31-7ED8C208D4ED}" type="pres">
      <dgm:prSet presAssocID="{3F7950DE-6640-4FE9-AB1A-45E4D61CB572}" presName="wedge2" presStyleLbl="node1" presStyleIdx="1" presStyleCnt="6"/>
      <dgm:spPr/>
      <dgm:t>
        <a:bodyPr/>
        <a:lstStyle/>
        <a:p>
          <a:endParaRPr lang="de-CH"/>
        </a:p>
      </dgm:t>
    </dgm:pt>
    <dgm:pt modelId="{A253DFCA-488A-4C72-BDB2-CF99ECB74695}" type="pres">
      <dgm:prSet presAssocID="{3F7950DE-6640-4FE9-AB1A-45E4D61CB572}" presName="dummy2a" presStyleCnt="0"/>
      <dgm:spPr/>
    </dgm:pt>
    <dgm:pt modelId="{D1925537-2CA4-44D0-B215-2D9713E57AC4}" type="pres">
      <dgm:prSet presAssocID="{3F7950DE-6640-4FE9-AB1A-45E4D61CB572}" presName="dummy2b" presStyleCnt="0"/>
      <dgm:spPr/>
    </dgm:pt>
    <dgm:pt modelId="{0FBC96C4-7113-4BBB-95A5-80EDBD9CE26B}" type="pres">
      <dgm:prSet presAssocID="{3F7950DE-6640-4FE9-AB1A-45E4D61CB572}" presName="wedge2Tx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CH"/>
        </a:p>
      </dgm:t>
    </dgm:pt>
    <dgm:pt modelId="{BAB30186-9991-43A1-8F8A-6FD6219242C1}" type="pres">
      <dgm:prSet presAssocID="{3F7950DE-6640-4FE9-AB1A-45E4D61CB572}" presName="wedge3" presStyleLbl="node1" presStyleIdx="2" presStyleCnt="6"/>
      <dgm:spPr/>
      <dgm:t>
        <a:bodyPr/>
        <a:lstStyle/>
        <a:p>
          <a:endParaRPr lang="de-CH"/>
        </a:p>
      </dgm:t>
    </dgm:pt>
    <dgm:pt modelId="{AC8C827C-65F0-43EE-A57A-681A05B0364D}" type="pres">
      <dgm:prSet presAssocID="{3F7950DE-6640-4FE9-AB1A-45E4D61CB572}" presName="dummy3a" presStyleCnt="0"/>
      <dgm:spPr/>
    </dgm:pt>
    <dgm:pt modelId="{63E155E7-DAB8-43D3-8792-B9210747A653}" type="pres">
      <dgm:prSet presAssocID="{3F7950DE-6640-4FE9-AB1A-45E4D61CB572}" presName="dummy3b" presStyleCnt="0"/>
      <dgm:spPr/>
    </dgm:pt>
    <dgm:pt modelId="{9604D635-4C9A-4E05-952C-69E12292B711}" type="pres">
      <dgm:prSet presAssocID="{3F7950DE-6640-4FE9-AB1A-45E4D61CB572}" presName="wedge3Tx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CH"/>
        </a:p>
      </dgm:t>
    </dgm:pt>
    <dgm:pt modelId="{13F8AB77-020D-4107-8717-FDE125E500A9}" type="pres">
      <dgm:prSet presAssocID="{3F7950DE-6640-4FE9-AB1A-45E4D61CB572}" presName="wedge4" presStyleLbl="node1" presStyleIdx="3" presStyleCnt="6"/>
      <dgm:spPr/>
      <dgm:t>
        <a:bodyPr/>
        <a:lstStyle/>
        <a:p>
          <a:endParaRPr lang="de-CH"/>
        </a:p>
      </dgm:t>
    </dgm:pt>
    <dgm:pt modelId="{FD887325-26E8-4964-942D-FFCF59D68A53}" type="pres">
      <dgm:prSet presAssocID="{3F7950DE-6640-4FE9-AB1A-45E4D61CB572}" presName="dummy4a" presStyleCnt="0"/>
      <dgm:spPr/>
    </dgm:pt>
    <dgm:pt modelId="{030E70E3-303F-49EF-B320-12E8B1B166B6}" type="pres">
      <dgm:prSet presAssocID="{3F7950DE-6640-4FE9-AB1A-45E4D61CB572}" presName="dummy4b" presStyleCnt="0"/>
      <dgm:spPr/>
    </dgm:pt>
    <dgm:pt modelId="{B942B4E7-65C8-47BC-8797-5FE4049CBE86}" type="pres">
      <dgm:prSet presAssocID="{3F7950DE-6640-4FE9-AB1A-45E4D61CB572}" presName="wedge4Tx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CH"/>
        </a:p>
      </dgm:t>
    </dgm:pt>
    <dgm:pt modelId="{FD88347E-B782-4367-8611-AA0F58D4EE3B}" type="pres">
      <dgm:prSet presAssocID="{3F7950DE-6640-4FE9-AB1A-45E4D61CB572}" presName="wedge5" presStyleLbl="node1" presStyleIdx="4" presStyleCnt="6"/>
      <dgm:spPr/>
      <dgm:t>
        <a:bodyPr/>
        <a:lstStyle/>
        <a:p>
          <a:endParaRPr lang="de-CH"/>
        </a:p>
      </dgm:t>
    </dgm:pt>
    <dgm:pt modelId="{FE24FB92-3CA6-498A-81AB-C69BEEC684F2}" type="pres">
      <dgm:prSet presAssocID="{3F7950DE-6640-4FE9-AB1A-45E4D61CB572}" presName="dummy5a" presStyleCnt="0"/>
      <dgm:spPr/>
    </dgm:pt>
    <dgm:pt modelId="{B9181CA1-CD59-4D95-8433-13A9153A9F67}" type="pres">
      <dgm:prSet presAssocID="{3F7950DE-6640-4FE9-AB1A-45E4D61CB572}" presName="dummy5b" presStyleCnt="0"/>
      <dgm:spPr/>
    </dgm:pt>
    <dgm:pt modelId="{3B8A3F08-DEF4-43D1-A9F8-5D57483531F0}" type="pres">
      <dgm:prSet presAssocID="{3F7950DE-6640-4FE9-AB1A-45E4D61CB572}" presName="wedge5Tx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CH"/>
        </a:p>
      </dgm:t>
    </dgm:pt>
    <dgm:pt modelId="{D9817D5E-CE99-465E-828B-9274075C404E}" type="pres">
      <dgm:prSet presAssocID="{3F7950DE-6640-4FE9-AB1A-45E4D61CB572}" presName="wedge6" presStyleLbl="node1" presStyleIdx="5" presStyleCnt="6"/>
      <dgm:spPr/>
      <dgm:t>
        <a:bodyPr/>
        <a:lstStyle/>
        <a:p>
          <a:endParaRPr lang="de-CH"/>
        </a:p>
      </dgm:t>
    </dgm:pt>
    <dgm:pt modelId="{30F2C74B-CC3F-46BE-BCF5-5027596D2745}" type="pres">
      <dgm:prSet presAssocID="{3F7950DE-6640-4FE9-AB1A-45E4D61CB572}" presName="dummy6a" presStyleCnt="0"/>
      <dgm:spPr/>
    </dgm:pt>
    <dgm:pt modelId="{8F48E55C-5215-4D60-8BE0-90251AA13C03}" type="pres">
      <dgm:prSet presAssocID="{3F7950DE-6640-4FE9-AB1A-45E4D61CB572}" presName="dummy6b" presStyleCnt="0"/>
      <dgm:spPr/>
    </dgm:pt>
    <dgm:pt modelId="{D2604D4B-FD89-4AF3-B29F-FD759D018E49}" type="pres">
      <dgm:prSet presAssocID="{3F7950DE-6640-4FE9-AB1A-45E4D61CB572}" presName="wedge6Tx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CH"/>
        </a:p>
      </dgm:t>
    </dgm:pt>
    <dgm:pt modelId="{C9237192-45CB-4461-BCBE-D0BE2881E065}" type="pres">
      <dgm:prSet presAssocID="{637EA5B9-2C0A-4BD9-8B05-6A2718DA89FF}" presName="arrowWedge1" presStyleLbl="fgSibTrans2D1" presStyleIdx="0" presStyleCnt="6"/>
      <dgm:spPr>
        <a:solidFill>
          <a:srgbClr val="33CCFF"/>
        </a:solidFill>
      </dgm:spPr>
    </dgm:pt>
    <dgm:pt modelId="{77E2F7E2-073C-4888-B370-30409E338FA4}" type="pres">
      <dgm:prSet presAssocID="{EE8CC85C-C0B2-481B-9F20-5E14B0A7511E}" presName="arrowWedge2" presStyleLbl="fgSibTrans2D1" presStyleIdx="1" presStyleCnt="6"/>
      <dgm:spPr/>
    </dgm:pt>
    <dgm:pt modelId="{0E4DBDED-8A14-4902-B39C-2C13101485A8}" type="pres">
      <dgm:prSet presAssocID="{5BCDB191-55C2-4033-BE15-C54C72BC7C50}" presName="arrowWedge3" presStyleLbl="fgSibTrans2D1" presStyleIdx="2" presStyleCnt="6"/>
      <dgm:spPr/>
    </dgm:pt>
    <dgm:pt modelId="{9A846634-EF36-4732-A361-D6C9DD3DCF8E}" type="pres">
      <dgm:prSet presAssocID="{71666EDA-60B6-4D38-8284-F3E24529D1EF}" presName="arrowWedge4" presStyleLbl="fgSibTrans2D1" presStyleIdx="3" presStyleCnt="6"/>
      <dgm:spPr/>
    </dgm:pt>
    <dgm:pt modelId="{23C22AAE-87C1-49D9-9794-2F932D59C972}" type="pres">
      <dgm:prSet presAssocID="{3009109C-C919-4C49-AEBE-6BDD4E3D7D55}" presName="arrowWedge5" presStyleLbl="fgSibTrans2D1" presStyleIdx="4" presStyleCnt="6"/>
      <dgm:spPr/>
    </dgm:pt>
    <dgm:pt modelId="{224A09A9-990D-4D2B-8D9B-BDF6B6F6FB33}" type="pres">
      <dgm:prSet presAssocID="{E0B8A761-50BC-40AF-8AFB-E289F760E230}" presName="arrowWedge6" presStyleLbl="fgSibTrans2D1" presStyleIdx="5" presStyleCnt="6"/>
      <dgm:spPr/>
    </dgm:pt>
  </dgm:ptLst>
  <dgm:cxnLst>
    <dgm:cxn modelId="{1F2AE303-572E-492A-97BF-535B7C30BE9A}" srcId="{3F7950DE-6640-4FE9-AB1A-45E4D61CB572}" destId="{62C7B89C-02BC-40F0-A294-1904111E4D0D}" srcOrd="2" destOrd="0" parTransId="{DDDD60C3-75BF-477B-9B6C-CA951DAAF1EA}" sibTransId="{5BCDB191-55C2-4033-BE15-C54C72BC7C50}"/>
    <dgm:cxn modelId="{9814C9FB-F846-4BAA-A540-17BCD104EDE4}" type="presOf" srcId="{98089DDA-9C85-479A-BC8D-0A8994D07C37}" destId="{0FBC96C4-7113-4BBB-95A5-80EDBD9CE26B}" srcOrd="1" destOrd="0" presId="urn:microsoft.com/office/officeart/2005/8/layout/cycle8"/>
    <dgm:cxn modelId="{7B65F76B-8A04-481B-A4C4-BEF7ADDA880E}" type="presOf" srcId="{6ACBCD5E-F80B-41F6-9EE4-14553C94C096}" destId="{13F8AB77-020D-4107-8717-FDE125E500A9}" srcOrd="0" destOrd="0" presId="urn:microsoft.com/office/officeart/2005/8/layout/cycle8"/>
    <dgm:cxn modelId="{50E32126-B431-4395-A9E6-2FB4A89F231C}" type="presOf" srcId="{D1A0152C-F4FE-4B0E-9BE3-6165DD3D242C}" destId="{FD88347E-B782-4367-8611-AA0F58D4EE3B}" srcOrd="0" destOrd="0" presId="urn:microsoft.com/office/officeart/2005/8/layout/cycle8"/>
    <dgm:cxn modelId="{5B8B4898-0D20-4007-8E07-B76C717FBB1E}" srcId="{3F7950DE-6640-4FE9-AB1A-45E4D61CB572}" destId="{98089DDA-9C85-479A-BC8D-0A8994D07C37}" srcOrd="1" destOrd="0" parTransId="{87EF6986-C59E-4D4E-839D-35E254B78D45}" sibTransId="{EE8CC85C-C0B2-481B-9F20-5E14B0A7511E}"/>
    <dgm:cxn modelId="{7BC6093A-C189-4942-B4B0-9EDF37D135D0}" srcId="{3F7950DE-6640-4FE9-AB1A-45E4D61CB572}" destId="{6ACBCD5E-F80B-41F6-9EE4-14553C94C096}" srcOrd="3" destOrd="0" parTransId="{364B4ABB-B6DE-4D11-A324-F4A71D7BD45C}" sibTransId="{71666EDA-60B6-4D38-8284-F3E24529D1EF}"/>
    <dgm:cxn modelId="{3C8CA2A1-A957-4E77-B783-1945E0888352}" type="presOf" srcId="{62C7B89C-02BC-40F0-A294-1904111E4D0D}" destId="{9604D635-4C9A-4E05-952C-69E12292B711}" srcOrd="1" destOrd="0" presId="urn:microsoft.com/office/officeart/2005/8/layout/cycle8"/>
    <dgm:cxn modelId="{2BACC153-6427-412E-9EA8-96829A14456B}" type="presOf" srcId="{62C7B89C-02BC-40F0-A294-1904111E4D0D}" destId="{BAB30186-9991-43A1-8F8A-6FD6219242C1}" srcOrd="0" destOrd="0" presId="urn:microsoft.com/office/officeart/2005/8/layout/cycle8"/>
    <dgm:cxn modelId="{CE2F911B-09EC-40EB-B8B2-4D1ECCC59C23}" type="presOf" srcId="{6ACBCD5E-F80B-41F6-9EE4-14553C94C096}" destId="{B942B4E7-65C8-47BC-8797-5FE4049CBE86}" srcOrd="1" destOrd="0" presId="urn:microsoft.com/office/officeart/2005/8/layout/cycle8"/>
    <dgm:cxn modelId="{612C971A-99A2-45EF-80B2-B3AC3C1CA866}" type="presOf" srcId="{CA9AB5AD-71E2-4BF1-B6CA-64E799B30EE6}" destId="{6296C0C3-ECD5-4901-84E6-BD02A7CF88EC}" srcOrd="0" destOrd="0" presId="urn:microsoft.com/office/officeart/2005/8/layout/cycle8"/>
    <dgm:cxn modelId="{C023A7DB-2EBA-4F58-B093-C1E1D91899B5}" srcId="{3F7950DE-6640-4FE9-AB1A-45E4D61CB572}" destId="{D1A0152C-F4FE-4B0E-9BE3-6165DD3D242C}" srcOrd="4" destOrd="0" parTransId="{E44583EF-8228-4F37-8C1A-5C057FAD4924}" sibTransId="{3009109C-C919-4C49-AEBE-6BDD4E3D7D55}"/>
    <dgm:cxn modelId="{81325C34-4FD9-4AC4-B524-9F8989950C0E}" srcId="{3F7950DE-6640-4FE9-AB1A-45E4D61CB572}" destId="{4458E737-A833-4C61-AFF8-137F16B5E74F}" srcOrd="5" destOrd="0" parTransId="{097AF966-021D-41E0-B25C-4A0B59F4F978}" sibTransId="{E0B8A761-50BC-40AF-8AFB-E289F760E230}"/>
    <dgm:cxn modelId="{CADE84EC-81FC-4C27-B468-57D921C3BDDA}" type="presOf" srcId="{4458E737-A833-4C61-AFF8-137F16B5E74F}" destId="{D9817D5E-CE99-465E-828B-9274075C404E}" srcOrd="0" destOrd="0" presId="urn:microsoft.com/office/officeart/2005/8/layout/cycle8"/>
    <dgm:cxn modelId="{3B93AF2D-FF3D-436A-846F-F6196A2E608E}" srcId="{3F7950DE-6640-4FE9-AB1A-45E4D61CB572}" destId="{CA9AB5AD-71E2-4BF1-B6CA-64E799B30EE6}" srcOrd="0" destOrd="0" parTransId="{581C3701-7A7E-4F6A-9F40-126B4690F8BF}" sibTransId="{637EA5B9-2C0A-4BD9-8B05-6A2718DA89FF}"/>
    <dgm:cxn modelId="{E19A5467-7FB5-430E-A1D7-5D879BC8FE5E}" type="presOf" srcId="{3F7950DE-6640-4FE9-AB1A-45E4D61CB572}" destId="{27D1850C-41D8-40A9-BAE9-1F3236CF5478}" srcOrd="0" destOrd="0" presId="urn:microsoft.com/office/officeart/2005/8/layout/cycle8"/>
    <dgm:cxn modelId="{6D1C5FF0-4144-47B9-958D-5FF781081A2A}" type="presOf" srcId="{98089DDA-9C85-479A-BC8D-0A8994D07C37}" destId="{943393D2-04F9-4C3B-8B31-7ED8C208D4ED}" srcOrd="0" destOrd="0" presId="urn:microsoft.com/office/officeart/2005/8/layout/cycle8"/>
    <dgm:cxn modelId="{D43D4210-0F8D-4EB4-9E88-B36691EBBF8A}" type="presOf" srcId="{D1A0152C-F4FE-4B0E-9BE3-6165DD3D242C}" destId="{3B8A3F08-DEF4-43D1-A9F8-5D57483531F0}" srcOrd="1" destOrd="0" presId="urn:microsoft.com/office/officeart/2005/8/layout/cycle8"/>
    <dgm:cxn modelId="{3660D40D-BCAD-4566-9687-BE5A22AE0DA6}" type="presOf" srcId="{CA9AB5AD-71E2-4BF1-B6CA-64E799B30EE6}" destId="{88E6A56B-667B-49F7-9B11-31ADDFA676B8}" srcOrd="1" destOrd="0" presId="urn:microsoft.com/office/officeart/2005/8/layout/cycle8"/>
    <dgm:cxn modelId="{A885A43D-38E5-4F98-AB2D-A8EE4D374F09}" type="presOf" srcId="{4458E737-A833-4C61-AFF8-137F16B5E74F}" destId="{D2604D4B-FD89-4AF3-B29F-FD759D018E49}" srcOrd="1" destOrd="0" presId="urn:microsoft.com/office/officeart/2005/8/layout/cycle8"/>
    <dgm:cxn modelId="{85674EBB-D482-41AD-9ADE-26913A622F5F}" type="presParOf" srcId="{27D1850C-41D8-40A9-BAE9-1F3236CF5478}" destId="{6296C0C3-ECD5-4901-84E6-BD02A7CF88EC}" srcOrd="0" destOrd="0" presId="urn:microsoft.com/office/officeart/2005/8/layout/cycle8"/>
    <dgm:cxn modelId="{174A4433-3FFE-4B2D-8380-9475DB374C9F}" type="presParOf" srcId="{27D1850C-41D8-40A9-BAE9-1F3236CF5478}" destId="{CDB8566D-1DCA-4D40-BE5C-AA0B3F6D8C6A}" srcOrd="1" destOrd="0" presId="urn:microsoft.com/office/officeart/2005/8/layout/cycle8"/>
    <dgm:cxn modelId="{0F7B6FA4-7178-4AB7-B737-8B8AA8678199}" type="presParOf" srcId="{27D1850C-41D8-40A9-BAE9-1F3236CF5478}" destId="{7B6D2C11-5B7F-443A-B6A8-E47EA83CE3B4}" srcOrd="2" destOrd="0" presId="urn:microsoft.com/office/officeart/2005/8/layout/cycle8"/>
    <dgm:cxn modelId="{0BAF7CC8-C323-4918-9B48-B1DE12D53088}" type="presParOf" srcId="{27D1850C-41D8-40A9-BAE9-1F3236CF5478}" destId="{88E6A56B-667B-49F7-9B11-31ADDFA676B8}" srcOrd="3" destOrd="0" presId="urn:microsoft.com/office/officeart/2005/8/layout/cycle8"/>
    <dgm:cxn modelId="{67DE831E-2DA5-4083-A1AA-B147170F99D8}" type="presParOf" srcId="{27D1850C-41D8-40A9-BAE9-1F3236CF5478}" destId="{943393D2-04F9-4C3B-8B31-7ED8C208D4ED}" srcOrd="4" destOrd="0" presId="urn:microsoft.com/office/officeart/2005/8/layout/cycle8"/>
    <dgm:cxn modelId="{D9802FF1-2733-4042-96F4-4733EFC18502}" type="presParOf" srcId="{27D1850C-41D8-40A9-BAE9-1F3236CF5478}" destId="{A253DFCA-488A-4C72-BDB2-CF99ECB74695}" srcOrd="5" destOrd="0" presId="urn:microsoft.com/office/officeart/2005/8/layout/cycle8"/>
    <dgm:cxn modelId="{848B436C-8B98-4A3E-AB70-C79235E2CC2A}" type="presParOf" srcId="{27D1850C-41D8-40A9-BAE9-1F3236CF5478}" destId="{D1925537-2CA4-44D0-B215-2D9713E57AC4}" srcOrd="6" destOrd="0" presId="urn:microsoft.com/office/officeart/2005/8/layout/cycle8"/>
    <dgm:cxn modelId="{E43C1FA6-5C0F-4A72-AC42-09DD60C02F20}" type="presParOf" srcId="{27D1850C-41D8-40A9-BAE9-1F3236CF5478}" destId="{0FBC96C4-7113-4BBB-95A5-80EDBD9CE26B}" srcOrd="7" destOrd="0" presId="urn:microsoft.com/office/officeart/2005/8/layout/cycle8"/>
    <dgm:cxn modelId="{68509637-7DC2-4C43-AF85-CA94F51388EF}" type="presParOf" srcId="{27D1850C-41D8-40A9-BAE9-1F3236CF5478}" destId="{BAB30186-9991-43A1-8F8A-6FD6219242C1}" srcOrd="8" destOrd="0" presId="urn:microsoft.com/office/officeart/2005/8/layout/cycle8"/>
    <dgm:cxn modelId="{C08D1897-A474-4825-9D49-A3A32D00F81B}" type="presParOf" srcId="{27D1850C-41D8-40A9-BAE9-1F3236CF5478}" destId="{AC8C827C-65F0-43EE-A57A-681A05B0364D}" srcOrd="9" destOrd="0" presId="urn:microsoft.com/office/officeart/2005/8/layout/cycle8"/>
    <dgm:cxn modelId="{85BDF638-28D7-45A4-ADD7-619CE908DE74}" type="presParOf" srcId="{27D1850C-41D8-40A9-BAE9-1F3236CF5478}" destId="{63E155E7-DAB8-43D3-8792-B9210747A653}" srcOrd="10" destOrd="0" presId="urn:microsoft.com/office/officeart/2005/8/layout/cycle8"/>
    <dgm:cxn modelId="{10D87E4C-46EE-43C9-8AE6-8FD91CEA965F}" type="presParOf" srcId="{27D1850C-41D8-40A9-BAE9-1F3236CF5478}" destId="{9604D635-4C9A-4E05-952C-69E12292B711}" srcOrd="11" destOrd="0" presId="urn:microsoft.com/office/officeart/2005/8/layout/cycle8"/>
    <dgm:cxn modelId="{C501E199-3B64-44AE-B175-970D3C560A1F}" type="presParOf" srcId="{27D1850C-41D8-40A9-BAE9-1F3236CF5478}" destId="{13F8AB77-020D-4107-8717-FDE125E500A9}" srcOrd="12" destOrd="0" presId="urn:microsoft.com/office/officeart/2005/8/layout/cycle8"/>
    <dgm:cxn modelId="{C67C2BE7-EC3F-4E2E-871B-67BF5DA999D6}" type="presParOf" srcId="{27D1850C-41D8-40A9-BAE9-1F3236CF5478}" destId="{FD887325-26E8-4964-942D-FFCF59D68A53}" srcOrd="13" destOrd="0" presId="urn:microsoft.com/office/officeart/2005/8/layout/cycle8"/>
    <dgm:cxn modelId="{C7726F1D-62C8-476D-AA1C-12A0D52D7D3B}" type="presParOf" srcId="{27D1850C-41D8-40A9-BAE9-1F3236CF5478}" destId="{030E70E3-303F-49EF-B320-12E8B1B166B6}" srcOrd="14" destOrd="0" presId="urn:microsoft.com/office/officeart/2005/8/layout/cycle8"/>
    <dgm:cxn modelId="{B985BF1C-A0C1-4341-9A57-3A8D5985B172}" type="presParOf" srcId="{27D1850C-41D8-40A9-BAE9-1F3236CF5478}" destId="{B942B4E7-65C8-47BC-8797-5FE4049CBE86}" srcOrd="15" destOrd="0" presId="urn:microsoft.com/office/officeart/2005/8/layout/cycle8"/>
    <dgm:cxn modelId="{9BE456BD-4158-4C08-BD82-54B07DE71500}" type="presParOf" srcId="{27D1850C-41D8-40A9-BAE9-1F3236CF5478}" destId="{FD88347E-B782-4367-8611-AA0F58D4EE3B}" srcOrd="16" destOrd="0" presId="urn:microsoft.com/office/officeart/2005/8/layout/cycle8"/>
    <dgm:cxn modelId="{94FDB14A-E260-44A2-83AA-51D4FC295320}" type="presParOf" srcId="{27D1850C-41D8-40A9-BAE9-1F3236CF5478}" destId="{FE24FB92-3CA6-498A-81AB-C69BEEC684F2}" srcOrd="17" destOrd="0" presId="urn:microsoft.com/office/officeart/2005/8/layout/cycle8"/>
    <dgm:cxn modelId="{EDE9471D-B4B1-4270-B1BC-94E87721B72F}" type="presParOf" srcId="{27D1850C-41D8-40A9-BAE9-1F3236CF5478}" destId="{B9181CA1-CD59-4D95-8433-13A9153A9F67}" srcOrd="18" destOrd="0" presId="urn:microsoft.com/office/officeart/2005/8/layout/cycle8"/>
    <dgm:cxn modelId="{BF8589AA-229C-4708-8F8D-BD9C1808D66C}" type="presParOf" srcId="{27D1850C-41D8-40A9-BAE9-1F3236CF5478}" destId="{3B8A3F08-DEF4-43D1-A9F8-5D57483531F0}" srcOrd="19" destOrd="0" presId="urn:microsoft.com/office/officeart/2005/8/layout/cycle8"/>
    <dgm:cxn modelId="{C76CAD63-11AB-4A4F-8B3F-3CE0ADCBF205}" type="presParOf" srcId="{27D1850C-41D8-40A9-BAE9-1F3236CF5478}" destId="{D9817D5E-CE99-465E-828B-9274075C404E}" srcOrd="20" destOrd="0" presId="urn:microsoft.com/office/officeart/2005/8/layout/cycle8"/>
    <dgm:cxn modelId="{0A9643A2-BD56-442D-8F9D-C1D2461ECECC}" type="presParOf" srcId="{27D1850C-41D8-40A9-BAE9-1F3236CF5478}" destId="{30F2C74B-CC3F-46BE-BCF5-5027596D2745}" srcOrd="21" destOrd="0" presId="urn:microsoft.com/office/officeart/2005/8/layout/cycle8"/>
    <dgm:cxn modelId="{44571D8F-8E9B-41E8-9024-161517561D3E}" type="presParOf" srcId="{27D1850C-41D8-40A9-BAE9-1F3236CF5478}" destId="{8F48E55C-5215-4D60-8BE0-90251AA13C03}" srcOrd="22" destOrd="0" presId="urn:microsoft.com/office/officeart/2005/8/layout/cycle8"/>
    <dgm:cxn modelId="{8788F747-837D-4CFD-A4C0-24D3326AED82}" type="presParOf" srcId="{27D1850C-41D8-40A9-BAE9-1F3236CF5478}" destId="{D2604D4B-FD89-4AF3-B29F-FD759D018E49}" srcOrd="23" destOrd="0" presId="urn:microsoft.com/office/officeart/2005/8/layout/cycle8"/>
    <dgm:cxn modelId="{AB89D98D-C28A-41BF-9C92-A5825FBCC70C}" type="presParOf" srcId="{27D1850C-41D8-40A9-BAE9-1F3236CF5478}" destId="{C9237192-45CB-4461-BCBE-D0BE2881E065}" srcOrd="24" destOrd="0" presId="urn:microsoft.com/office/officeart/2005/8/layout/cycle8"/>
    <dgm:cxn modelId="{7F4EB174-E275-47BD-872E-D4EA738E0196}" type="presParOf" srcId="{27D1850C-41D8-40A9-BAE9-1F3236CF5478}" destId="{77E2F7E2-073C-4888-B370-30409E338FA4}" srcOrd="25" destOrd="0" presId="urn:microsoft.com/office/officeart/2005/8/layout/cycle8"/>
    <dgm:cxn modelId="{673B2CE6-65A4-49CE-990C-01755E8FB5E1}" type="presParOf" srcId="{27D1850C-41D8-40A9-BAE9-1F3236CF5478}" destId="{0E4DBDED-8A14-4902-B39C-2C13101485A8}" srcOrd="26" destOrd="0" presId="urn:microsoft.com/office/officeart/2005/8/layout/cycle8"/>
    <dgm:cxn modelId="{6318F778-3831-4105-B2D0-8389C7BF7098}" type="presParOf" srcId="{27D1850C-41D8-40A9-BAE9-1F3236CF5478}" destId="{9A846634-EF36-4732-A361-D6C9DD3DCF8E}" srcOrd="27" destOrd="0" presId="urn:microsoft.com/office/officeart/2005/8/layout/cycle8"/>
    <dgm:cxn modelId="{43CA737C-BC84-431B-8244-4F90BAF1D8C3}" type="presParOf" srcId="{27D1850C-41D8-40A9-BAE9-1F3236CF5478}" destId="{23C22AAE-87C1-49D9-9794-2F932D59C972}" srcOrd="28" destOrd="0" presId="urn:microsoft.com/office/officeart/2005/8/layout/cycle8"/>
    <dgm:cxn modelId="{043957C4-8A3A-4403-AC5F-7DB3E4C1C45C}" type="presParOf" srcId="{27D1850C-41D8-40A9-BAE9-1F3236CF5478}" destId="{224A09A9-990D-4D2B-8D9B-BDF6B6F6FB33}" srcOrd="29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1972E91-0527-4D8D-A345-005D4D394F6C}" type="doc">
      <dgm:prSet loTypeId="urn:microsoft.com/office/officeart/2005/8/layout/cycle8" loCatId="cycle" qsTypeId="urn:microsoft.com/office/officeart/2005/8/quickstyle/simple1" qsCatId="simple" csTypeId="urn:microsoft.com/office/officeart/2005/8/colors/accent0_1" csCatId="mainScheme" phldr="1"/>
      <dgm:spPr/>
    </dgm:pt>
    <dgm:pt modelId="{1F718142-BCC5-4610-A507-346E100A1300}">
      <dgm:prSet phldrT="[Text]" custT="1"/>
      <dgm:spPr>
        <a:solidFill>
          <a:srgbClr val="99FF33"/>
        </a:solidFill>
      </dgm:spPr>
      <dgm:t>
        <a:bodyPr anchor="t"/>
        <a:lstStyle/>
        <a:p>
          <a:pPr algn="l"/>
          <a:r>
            <a:rPr lang="de-CH" sz="800" smtClean="0"/>
            <a:t>Erreichen der Gru Ber, Stärkung der Vertrauens- und Glaubwürdigkeit</a:t>
          </a:r>
          <a:endParaRPr lang="de-CH" sz="800"/>
        </a:p>
      </dgm:t>
    </dgm:pt>
    <dgm:pt modelId="{326E0D3F-C410-4C54-9ABE-559EF533CF64}" type="parTrans" cxnId="{B2C3207E-4781-42ED-B15F-15F901BCC3DE}">
      <dgm:prSet/>
      <dgm:spPr/>
      <dgm:t>
        <a:bodyPr/>
        <a:lstStyle/>
        <a:p>
          <a:endParaRPr lang="de-CH"/>
        </a:p>
      </dgm:t>
    </dgm:pt>
    <dgm:pt modelId="{C6CF8818-9C29-4964-8AF6-896591D1647B}" type="sibTrans" cxnId="{B2C3207E-4781-42ED-B15F-15F901BCC3DE}">
      <dgm:prSet/>
      <dgm:spPr/>
      <dgm:t>
        <a:bodyPr/>
        <a:lstStyle/>
        <a:p>
          <a:endParaRPr lang="de-CH"/>
        </a:p>
      </dgm:t>
    </dgm:pt>
    <dgm:pt modelId="{2C50AB50-D8B8-4DCA-B0CF-6A12DFB6BB98}">
      <dgm:prSet phldrT="[Text]" custT="1"/>
      <dgm:spPr>
        <a:solidFill>
          <a:srgbClr val="99FF33"/>
        </a:solidFill>
      </dgm:spPr>
      <dgm:t>
        <a:bodyPr vert="vert" anchor="t"/>
        <a:lstStyle/>
        <a:p>
          <a:pPr algn="ctr"/>
          <a:r>
            <a:rPr lang="de-CH" sz="900" smtClean="0"/>
            <a:t>Streitkraft-generierung</a:t>
          </a:r>
          <a:br>
            <a:rPr lang="de-CH" sz="900" smtClean="0"/>
          </a:br>
          <a:r>
            <a:rPr lang="de-CH" sz="900" smtClean="0"/>
            <a:t>Erreichen der Ei Ber</a:t>
          </a:r>
          <a:endParaRPr lang="de-CH" sz="900"/>
        </a:p>
      </dgm:t>
    </dgm:pt>
    <dgm:pt modelId="{DA40C6A8-A517-46E8-A667-D9BA47A4C8DB}" type="parTrans" cxnId="{74BB37EB-B84D-49FA-882A-F0D69472E840}">
      <dgm:prSet/>
      <dgm:spPr/>
      <dgm:t>
        <a:bodyPr/>
        <a:lstStyle/>
        <a:p>
          <a:endParaRPr lang="de-CH"/>
        </a:p>
      </dgm:t>
    </dgm:pt>
    <dgm:pt modelId="{DEBB8F16-5F73-46FB-83A2-C358FD12C526}" type="sibTrans" cxnId="{74BB37EB-B84D-49FA-882A-F0D69472E840}">
      <dgm:prSet/>
      <dgm:spPr/>
      <dgm:t>
        <a:bodyPr/>
        <a:lstStyle/>
        <a:p>
          <a:endParaRPr lang="de-CH"/>
        </a:p>
      </dgm:t>
    </dgm:pt>
    <dgm:pt modelId="{761D9684-2733-4156-AE99-A3B2ABEE4D44}">
      <dgm:prSet phldrT="[Text]" custT="1"/>
      <dgm:spPr>
        <a:solidFill>
          <a:srgbClr val="99FF33"/>
        </a:solidFill>
      </dgm:spPr>
      <dgm:t>
        <a:bodyPr anchor="b"/>
        <a:lstStyle/>
        <a:p>
          <a:pPr algn="r"/>
          <a:r>
            <a:rPr lang="de-CH" sz="900" smtClean="0"/>
            <a:t>Gewaltein-dämmung und Deeskalation</a:t>
          </a:r>
          <a:br>
            <a:rPr lang="de-CH" sz="900" smtClean="0"/>
          </a:br>
          <a:r>
            <a:rPr lang="de-CH" sz="900" i="1" smtClean="0"/>
            <a:t>maskirovka</a:t>
          </a:r>
          <a:endParaRPr lang="de-CH" sz="900" i="1"/>
        </a:p>
      </dgm:t>
    </dgm:pt>
    <dgm:pt modelId="{CB334633-F37C-4747-90D8-3424AC2C9AD6}" type="parTrans" cxnId="{C17A4160-DA67-4FB9-8E1F-8F507E34C9E9}">
      <dgm:prSet/>
      <dgm:spPr/>
      <dgm:t>
        <a:bodyPr/>
        <a:lstStyle/>
        <a:p>
          <a:endParaRPr lang="de-CH"/>
        </a:p>
      </dgm:t>
    </dgm:pt>
    <dgm:pt modelId="{BF862B24-C23A-46DA-A2F6-83F7C7C3C2E5}" type="sibTrans" cxnId="{C17A4160-DA67-4FB9-8E1F-8F507E34C9E9}">
      <dgm:prSet/>
      <dgm:spPr/>
      <dgm:t>
        <a:bodyPr/>
        <a:lstStyle/>
        <a:p>
          <a:endParaRPr lang="de-CH"/>
        </a:p>
      </dgm:t>
    </dgm:pt>
    <dgm:pt modelId="{E353CB30-7A1E-4901-A857-BD2A95B911F7}">
      <dgm:prSet phldrT="[Text]" custT="1"/>
      <dgm:spPr>
        <a:solidFill>
          <a:srgbClr val="99FF33"/>
        </a:solidFill>
      </dgm:spPr>
      <dgm:t>
        <a:bodyPr anchor="b"/>
        <a:lstStyle/>
        <a:p>
          <a:pPr algn="l"/>
          <a:r>
            <a:rPr lang="de-CH" sz="900" smtClean="0"/>
            <a:t>Gn Ag abwehren und gn Kräfte zurückwerfen</a:t>
          </a:r>
          <a:endParaRPr lang="de-CH" sz="900"/>
        </a:p>
      </dgm:t>
    </dgm:pt>
    <dgm:pt modelId="{0A4508F9-F4DC-4D7F-8B47-09A7CD8BC19D}" type="parTrans" cxnId="{92DCA678-6DB2-4D45-B541-60791267BF07}">
      <dgm:prSet/>
      <dgm:spPr/>
      <dgm:t>
        <a:bodyPr/>
        <a:lstStyle/>
        <a:p>
          <a:endParaRPr lang="de-CH"/>
        </a:p>
      </dgm:t>
    </dgm:pt>
    <dgm:pt modelId="{A945D104-59BC-4BE5-BDA8-71D8AFD411BB}" type="sibTrans" cxnId="{92DCA678-6DB2-4D45-B541-60791267BF07}">
      <dgm:prSet/>
      <dgm:spPr/>
      <dgm:t>
        <a:bodyPr/>
        <a:lstStyle/>
        <a:p>
          <a:endParaRPr lang="de-CH"/>
        </a:p>
      </dgm:t>
    </dgm:pt>
    <dgm:pt modelId="{3209C49D-532C-444E-B3C0-614A35107C69}">
      <dgm:prSet phldrT="[Text]" custT="1"/>
      <dgm:spPr>
        <a:solidFill>
          <a:srgbClr val="99FF33"/>
        </a:solidFill>
      </dgm:spPr>
      <dgm:t>
        <a:bodyPr vert="vert270" anchor="t"/>
        <a:lstStyle/>
        <a:p>
          <a:r>
            <a:rPr lang="de-CH" sz="900" smtClean="0"/>
            <a:t>Milderung der Scha-densauswir-kung</a:t>
          </a:r>
          <a:br>
            <a:rPr lang="de-CH" sz="900" smtClean="0"/>
          </a:br>
          <a:r>
            <a:rPr lang="de-CH" sz="900" smtClean="0"/>
            <a:t>Deeskalation</a:t>
          </a:r>
          <a:endParaRPr lang="de-CH" sz="900"/>
        </a:p>
      </dgm:t>
    </dgm:pt>
    <dgm:pt modelId="{53767CF9-FBFD-4B00-B74D-5DCD24E059C4}" type="parTrans" cxnId="{D0156BC6-DC0B-4B7C-8C66-E7CA55079DBD}">
      <dgm:prSet/>
      <dgm:spPr/>
      <dgm:t>
        <a:bodyPr/>
        <a:lstStyle/>
        <a:p>
          <a:endParaRPr lang="de-CH"/>
        </a:p>
      </dgm:t>
    </dgm:pt>
    <dgm:pt modelId="{5092015E-A0A4-414F-AF84-8B0C82CC70D1}" type="sibTrans" cxnId="{D0156BC6-DC0B-4B7C-8C66-E7CA55079DBD}">
      <dgm:prSet/>
      <dgm:spPr/>
      <dgm:t>
        <a:bodyPr/>
        <a:lstStyle/>
        <a:p>
          <a:endParaRPr lang="de-CH"/>
        </a:p>
      </dgm:t>
    </dgm:pt>
    <dgm:pt modelId="{63B1ACA3-17BF-431C-997D-DBB79FFB39E3}">
      <dgm:prSet phldrT="[Text]" custT="1"/>
      <dgm:spPr>
        <a:solidFill>
          <a:srgbClr val="99FF33"/>
        </a:solidFill>
      </dgm:spPr>
      <dgm:t>
        <a:bodyPr anchor="t"/>
        <a:lstStyle/>
        <a:p>
          <a:r>
            <a:rPr lang="de-CH" sz="900" smtClean="0"/>
            <a:t>Wiedereinglie-derung in die Zivilgesellschaft</a:t>
          </a:r>
          <a:endParaRPr lang="de-CH" sz="900"/>
        </a:p>
      </dgm:t>
    </dgm:pt>
    <dgm:pt modelId="{37369A38-BF4D-4D43-BC2C-FBD1242F4902}" type="sibTrans" cxnId="{344371BA-FB69-459F-8919-3FFA655698E8}">
      <dgm:prSet/>
      <dgm:spPr/>
      <dgm:t>
        <a:bodyPr/>
        <a:lstStyle/>
        <a:p>
          <a:endParaRPr lang="de-CH"/>
        </a:p>
      </dgm:t>
    </dgm:pt>
    <dgm:pt modelId="{935A3CE7-849F-4C30-ADB5-90A4EFB32004}" type="parTrans" cxnId="{344371BA-FB69-459F-8919-3FFA655698E8}">
      <dgm:prSet/>
      <dgm:spPr/>
      <dgm:t>
        <a:bodyPr/>
        <a:lstStyle/>
        <a:p>
          <a:endParaRPr lang="de-CH"/>
        </a:p>
      </dgm:t>
    </dgm:pt>
    <dgm:pt modelId="{F99A9765-F9C8-4E73-AF20-DF516E5932A3}" type="pres">
      <dgm:prSet presAssocID="{51972E91-0527-4D8D-A345-005D4D394F6C}" presName="compositeShape" presStyleCnt="0">
        <dgm:presLayoutVars>
          <dgm:chMax val="7"/>
          <dgm:dir/>
          <dgm:resizeHandles val="exact"/>
        </dgm:presLayoutVars>
      </dgm:prSet>
      <dgm:spPr/>
    </dgm:pt>
    <dgm:pt modelId="{B83C1CDD-0831-4622-9D71-8426D11C8D06}" type="pres">
      <dgm:prSet presAssocID="{51972E91-0527-4D8D-A345-005D4D394F6C}" presName="wedge1" presStyleLbl="node1" presStyleIdx="0" presStyleCnt="6"/>
      <dgm:spPr/>
      <dgm:t>
        <a:bodyPr/>
        <a:lstStyle/>
        <a:p>
          <a:endParaRPr lang="de-CH"/>
        </a:p>
      </dgm:t>
    </dgm:pt>
    <dgm:pt modelId="{4E6627A8-87C0-408C-88E0-3AA8D66F1789}" type="pres">
      <dgm:prSet presAssocID="{51972E91-0527-4D8D-A345-005D4D394F6C}" presName="dummy1a" presStyleCnt="0"/>
      <dgm:spPr/>
    </dgm:pt>
    <dgm:pt modelId="{EFE4F34D-6815-49D2-B45B-C35D6FA41ABF}" type="pres">
      <dgm:prSet presAssocID="{51972E91-0527-4D8D-A345-005D4D394F6C}" presName="dummy1b" presStyleCnt="0"/>
      <dgm:spPr/>
    </dgm:pt>
    <dgm:pt modelId="{ED60808D-5D99-4280-B1EE-7AE70E06F6A5}" type="pres">
      <dgm:prSet presAssocID="{51972E91-0527-4D8D-A345-005D4D394F6C}" presName="wedge1Tx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CH"/>
        </a:p>
      </dgm:t>
    </dgm:pt>
    <dgm:pt modelId="{017C22AD-78F4-4543-95C7-40FE7EF8E16D}" type="pres">
      <dgm:prSet presAssocID="{51972E91-0527-4D8D-A345-005D4D394F6C}" presName="wedge2" presStyleLbl="node1" presStyleIdx="1" presStyleCnt="6" custLinFactNeighborY="372"/>
      <dgm:spPr/>
      <dgm:t>
        <a:bodyPr/>
        <a:lstStyle/>
        <a:p>
          <a:endParaRPr lang="de-CH"/>
        </a:p>
      </dgm:t>
    </dgm:pt>
    <dgm:pt modelId="{7E405FD8-F460-451E-8055-3935F556A22B}" type="pres">
      <dgm:prSet presAssocID="{51972E91-0527-4D8D-A345-005D4D394F6C}" presName="dummy2a" presStyleCnt="0"/>
      <dgm:spPr/>
    </dgm:pt>
    <dgm:pt modelId="{2D57BF24-E994-4074-A83B-13D5B316153C}" type="pres">
      <dgm:prSet presAssocID="{51972E91-0527-4D8D-A345-005D4D394F6C}" presName="dummy2b" presStyleCnt="0"/>
      <dgm:spPr/>
    </dgm:pt>
    <dgm:pt modelId="{C7EE81C8-FD2B-4F51-A98B-4BE5C545D9DF}" type="pres">
      <dgm:prSet presAssocID="{51972E91-0527-4D8D-A345-005D4D394F6C}" presName="wedge2Tx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CH"/>
        </a:p>
      </dgm:t>
    </dgm:pt>
    <dgm:pt modelId="{7F5A5E0E-5062-436B-BF11-6DB0F3F73656}" type="pres">
      <dgm:prSet presAssocID="{51972E91-0527-4D8D-A345-005D4D394F6C}" presName="wedge3" presStyleLbl="node1" presStyleIdx="2" presStyleCnt="6" custLinFactNeighborX="1456"/>
      <dgm:spPr/>
      <dgm:t>
        <a:bodyPr/>
        <a:lstStyle/>
        <a:p>
          <a:endParaRPr lang="de-CH"/>
        </a:p>
      </dgm:t>
    </dgm:pt>
    <dgm:pt modelId="{771EEE42-B354-497D-A000-DEBD8E1D6305}" type="pres">
      <dgm:prSet presAssocID="{51972E91-0527-4D8D-A345-005D4D394F6C}" presName="dummy3a" presStyleCnt="0"/>
      <dgm:spPr/>
    </dgm:pt>
    <dgm:pt modelId="{2A0BEF39-D4D7-46DD-BDCD-82E392BDED6F}" type="pres">
      <dgm:prSet presAssocID="{51972E91-0527-4D8D-A345-005D4D394F6C}" presName="dummy3b" presStyleCnt="0"/>
      <dgm:spPr/>
    </dgm:pt>
    <dgm:pt modelId="{F39EE903-66C0-4C6F-AC36-E80A9B05C982}" type="pres">
      <dgm:prSet presAssocID="{51972E91-0527-4D8D-A345-005D4D394F6C}" presName="wedge3Tx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CH"/>
        </a:p>
      </dgm:t>
    </dgm:pt>
    <dgm:pt modelId="{D24FCC7D-0FD2-4F28-BD22-44BF6C5FC88C}" type="pres">
      <dgm:prSet presAssocID="{51972E91-0527-4D8D-A345-005D4D394F6C}" presName="wedge4" presStyleLbl="node1" presStyleIdx="3" presStyleCnt="6" custLinFactNeighborX="-364"/>
      <dgm:spPr/>
      <dgm:t>
        <a:bodyPr/>
        <a:lstStyle/>
        <a:p>
          <a:endParaRPr lang="de-CH"/>
        </a:p>
      </dgm:t>
    </dgm:pt>
    <dgm:pt modelId="{0AE114CE-83C5-4B3F-8625-8194457C458C}" type="pres">
      <dgm:prSet presAssocID="{51972E91-0527-4D8D-A345-005D4D394F6C}" presName="dummy4a" presStyleCnt="0"/>
      <dgm:spPr/>
    </dgm:pt>
    <dgm:pt modelId="{545BFFEA-66E7-4216-965B-1CB2CF18DB1B}" type="pres">
      <dgm:prSet presAssocID="{51972E91-0527-4D8D-A345-005D4D394F6C}" presName="dummy4b" presStyleCnt="0"/>
      <dgm:spPr/>
    </dgm:pt>
    <dgm:pt modelId="{EC842F61-B36B-4A2F-9477-55337BCE3394}" type="pres">
      <dgm:prSet presAssocID="{51972E91-0527-4D8D-A345-005D4D394F6C}" presName="wedge4Tx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CH"/>
        </a:p>
      </dgm:t>
    </dgm:pt>
    <dgm:pt modelId="{0C5E07A1-BECB-403F-BB88-5D2EFCA1D40C}" type="pres">
      <dgm:prSet presAssocID="{51972E91-0527-4D8D-A345-005D4D394F6C}" presName="wedge5" presStyleLbl="node1" presStyleIdx="4" presStyleCnt="6" custLinFactNeighborY="-1092"/>
      <dgm:spPr/>
      <dgm:t>
        <a:bodyPr/>
        <a:lstStyle/>
        <a:p>
          <a:endParaRPr lang="de-CH"/>
        </a:p>
      </dgm:t>
    </dgm:pt>
    <dgm:pt modelId="{A7F9D67C-61E6-426A-9391-DA446D85A86A}" type="pres">
      <dgm:prSet presAssocID="{51972E91-0527-4D8D-A345-005D4D394F6C}" presName="dummy5a" presStyleCnt="0"/>
      <dgm:spPr/>
    </dgm:pt>
    <dgm:pt modelId="{071DBCEE-077C-4CC5-994A-8D0347594F8D}" type="pres">
      <dgm:prSet presAssocID="{51972E91-0527-4D8D-A345-005D4D394F6C}" presName="dummy5b" presStyleCnt="0"/>
      <dgm:spPr/>
    </dgm:pt>
    <dgm:pt modelId="{3619FF72-A08F-49FF-B9E0-2E0892F577F0}" type="pres">
      <dgm:prSet presAssocID="{51972E91-0527-4D8D-A345-005D4D394F6C}" presName="wedge5Tx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CH"/>
        </a:p>
      </dgm:t>
    </dgm:pt>
    <dgm:pt modelId="{BB9F59B5-84C8-43E6-A935-A869DEDE542E}" type="pres">
      <dgm:prSet presAssocID="{51972E91-0527-4D8D-A345-005D4D394F6C}" presName="wedge6" presStyleLbl="node1" presStyleIdx="5" presStyleCnt="6" custLinFactNeighborX="1092"/>
      <dgm:spPr/>
      <dgm:t>
        <a:bodyPr/>
        <a:lstStyle/>
        <a:p>
          <a:endParaRPr lang="de-CH"/>
        </a:p>
      </dgm:t>
    </dgm:pt>
    <dgm:pt modelId="{BC31D5CF-2331-467A-94E6-C629D0D38909}" type="pres">
      <dgm:prSet presAssocID="{51972E91-0527-4D8D-A345-005D4D394F6C}" presName="dummy6a" presStyleCnt="0"/>
      <dgm:spPr/>
    </dgm:pt>
    <dgm:pt modelId="{A7AF7043-5648-4C67-83DC-0D30214D9506}" type="pres">
      <dgm:prSet presAssocID="{51972E91-0527-4D8D-A345-005D4D394F6C}" presName="dummy6b" presStyleCnt="0"/>
      <dgm:spPr/>
    </dgm:pt>
    <dgm:pt modelId="{428BC98D-4636-4CD0-B353-AD1507F83F5D}" type="pres">
      <dgm:prSet presAssocID="{51972E91-0527-4D8D-A345-005D4D394F6C}" presName="wedge6Tx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CH"/>
        </a:p>
      </dgm:t>
    </dgm:pt>
    <dgm:pt modelId="{AA90517D-F84B-4462-80F4-59DEBA5C80F7}" type="pres">
      <dgm:prSet presAssocID="{C6CF8818-9C29-4964-8AF6-896591D1647B}" presName="arrowWedge1" presStyleLbl="fgSibTrans2D1" presStyleIdx="0" presStyleCnt="6"/>
      <dgm:spPr>
        <a:solidFill>
          <a:srgbClr val="92D050"/>
        </a:solidFill>
      </dgm:spPr>
    </dgm:pt>
    <dgm:pt modelId="{B35E2998-7630-4686-85CA-E17FEF51A814}" type="pres">
      <dgm:prSet presAssocID="{DEBB8F16-5F73-46FB-83A2-C358FD12C526}" presName="arrowWedge2" presStyleLbl="fgSibTrans2D1" presStyleIdx="1" presStyleCnt="6"/>
      <dgm:spPr>
        <a:solidFill>
          <a:srgbClr val="92D050"/>
        </a:solidFill>
      </dgm:spPr>
    </dgm:pt>
    <dgm:pt modelId="{B99706C8-FD17-4EFF-BBE3-6A29EF7976C4}" type="pres">
      <dgm:prSet presAssocID="{BF862B24-C23A-46DA-A2F6-83F7C7C3C2E5}" presName="arrowWedge3" presStyleLbl="fgSibTrans2D1" presStyleIdx="2" presStyleCnt="6"/>
      <dgm:spPr>
        <a:solidFill>
          <a:srgbClr val="92D050"/>
        </a:solidFill>
      </dgm:spPr>
    </dgm:pt>
    <dgm:pt modelId="{DC7BFEEB-B0ED-4472-8FD6-1CC0009E9295}" type="pres">
      <dgm:prSet presAssocID="{A945D104-59BC-4BE5-BDA8-71D8AFD411BB}" presName="arrowWedge4" presStyleLbl="fgSibTrans2D1" presStyleIdx="3" presStyleCnt="6"/>
      <dgm:spPr>
        <a:solidFill>
          <a:srgbClr val="92D050"/>
        </a:solidFill>
      </dgm:spPr>
    </dgm:pt>
    <dgm:pt modelId="{E6491372-6789-4918-9C4D-6BDD9130087B}" type="pres">
      <dgm:prSet presAssocID="{5092015E-A0A4-414F-AF84-8B0C82CC70D1}" presName="arrowWedge5" presStyleLbl="fgSibTrans2D1" presStyleIdx="4" presStyleCnt="6"/>
      <dgm:spPr>
        <a:solidFill>
          <a:srgbClr val="92D050"/>
        </a:solidFill>
      </dgm:spPr>
    </dgm:pt>
    <dgm:pt modelId="{38262352-ACE5-4746-84B9-08ECA7F3519B}" type="pres">
      <dgm:prSet presAssocID="{37369A38-BF4D-4D43-BC2C-FBD1242F4902}" presName="arrowWedge6" presStyleLbl="fgSibTrans2D1" presStyleIdx="5" presStyleCnt="6"/>
      <dgm:spPr>
        <a:solidFill>
          <a:srgbClr val="92D050"/>
        </a:solidFill>
      </dgm:spPr>
    </dgm:pt>
  </dgm:ptLst>
  <dgm:cxnLst>
    <dgm:cxn modelId="{1E30CA12-8BB2-4901-AC9D-42083C0B8396}" type="presOf" srcId="{761D9684-2733-4156-AE99-A3B2ABEE4D44}" destId="{7F5A5E0E-5062-436B-BF11-6DB0F3F73656}" srcOrd="0" destOrd="0" presId="urn:microsoft.com/office/officeart/2005/8/layout/cycle8"/>
    <dgm:cxn modelId="{B9A0390E-A6D8-4849-B083-1BEE12DA36D5}" type="presOf" srcId="{3209C49D-532C-444E-B3C0-614A35107C69}" destId="{3619FF72-A08F-49FF-B9E0-2E0892F577F0}" srcOrd="1" destOrd="0" presId="urn:microsoft.com/office/officeart/2005/8/layout/cycle8"/>
    <dgm:cxn modelId="{3CEAA9A5-8A9B-4C7A-B04C-2C5DE377517B}" type="presOf" srcId="{1F718142-BCC5-4610-A507-346E100A1300}" destId="{ED60808D-5D99-4280-B1EE-7AE70E06F6A5}" srcOrd="1" destOrd="0" presId="urn:microsoft.com/office/officeart/2005/8/layout/cycle8"/>
    <dgm:cxn modelId="{11935610-67F9-46AC-8732-1A891FAEFB24}" type="presOf" srcId="{E353CB30-7A1E-4901-A857-BD2A95B911F7}" destId="{D24FCC7D-0FD2-4F28-BD22-44BF6C5FC88C}" srcOrd="0" destOrd="0" presId="urn:microsoft.com/office/officeart/2005/8/layout/cycle8"/>
    <dgm:cxn modelId="{9CED4A65-82BC-4E8A-A148-15EB778B7B37}" type="presOf" srcId="{63B1ACA3-17BF-431C-997D-DBB79FFB39E3}" destId="{BB9F59B5-84C8-43E6-A935-A869DEDE542E}" srcOrd="0" destOrd="0" presId="urn:microsoft.com/office/officeart/2005/8/layout/cycle8"/>
    <dgm:cxn modelId="{7C712699-8676-4A32-973B-9DF3989970C9}" type="presOf" srcId="{2C50AB50-D8B8-4DCA-B0CF-6A12DFB6BB98}" destId="{C7EE81C8-FD2B-4F51-A98B-4BE5C545D9DF}" srcOrd="1" destOrd="0" presId="urn:microsoft.com/office/officeart/2005/8/layout/cycle8"/>
    <dgm:cxn modelId="{74BB37EB-B84D-49FA-882A-F0D69472E840}" srcId="{51972E91-0527-4D8D-A345-005D4D394F6C}" destId="{2C50AB50-D8B8-4DCA-B0CF-6A12DFB6BB98}" srcOrd="1" destOrd="0" parTransId="{DA40C6A8-A517-46E8-A667-D9BA47A4C8DB}" sibTransId="{DEBB8F16-5F73-46FB-83A2-C358FD12C526}"/>
    <dgm:cxn modelId="{C17A4160-DA67-4FB9-8E1F-8F507E34C9E9}" srcId="{51972E91-0527-4D8D-A345-005D4D394F6C}" destId="{761D9684-2733-4156-AE99-A3B2ABEE4D44}" srcOrd="2" destOrd="0" parTransId="{CB334633-F37C-4747-90D8-3424AC2C9AD6}" sibTransId="{BF862B24-C23A-46DA-A2F6-83F7C7C3C2E5}"/>
    <dgm:cxn modelId="{D0156BC6-DC0B-4B7C-8C66-E7CA55079DBD}" srcId="{51972E91-0527-4D8D-A345-005D4D394F6C}" destId="{3209C49D-532C-444E-B3C0-614A35107C69}" srcOrd="4" destOrd="0" parTransId="{53767CF9-FBFD-4B00-B74D-5DCD24E059C4}" sibTransId="{5092015E-A0A4-414F-AF84-8B0C82CC70D1}"/>
    <dgm:cxn modelId="{92DCA678-6DB2-4D45-B541-60791267BF07}" srcId="{51972E91-0527-4D8D-A345-005D4D394F6C}" destId="{E353CB30-7A1E-4901-A857-BD2A95B911F7}" srcOrd="3" destOrd="0" parTransId="{0A4508F9-F4DC-4D7F-8B47-09A7CD8BC19D}" sibTransId="{A945D104-59BC-4BE5-BDA8-71D8AFD411BB}"/>
    <dgm:cxn modelId="{451272AD-E911-4238-AC45-68ED3FB4DC87}" type="presOf" srcId="{1F718142-BCC5-4610-A507-346E100A1300}" destId="{B83C1CDD-0831-4622-9D71-8426D11C8D06}" srcOrd="0" destOrd="0" presId="urn:microsoft.com/office/officeart/2005/8/layout/cycle8"/>
    <dgm:cxn modelId="{344371BA-FB69-459F-8919-3FFA655698E8}" srcId="{51972E91-0527-4D8D-A345-005D4D394F6C}" destId="{63B1ACA3-17BF-431C-997D-DBB79FFB39E3}" srcOrd="5" destOrd="0" parTransId="{935A3CE7-849F-4C30-ADB5-90A4EFB32004}" sibTransId="{37369A38-BF4D-4D43-BC2C-FBD1242F4902}"/>
    <dgm:cxn modelId="{B2C3207E-4781-42ED-B15F-15F901BCC3DE}" srcId="{51972E91-0527-4D8D-A345-005D4D394F6C}" destId="{1F718142-BCC5-4610-A507-346E100A1300}" srcOrd="0" destOrd="0" parTransId="{326E0D3F-C410-4C54-9ABE-559EF533CF64}" sibTransId="{C6CF8818-9C29-4964-8AF6-896591D1647B}"/>
    <dgm:cxn modelId="{A0C860FC-471C-4875-9F34-D99FD72E48C5}" type="presOf" srcId="{761D9684-2733-4156-AE99-A3B2ABEE4D44}" destId="{F39EE903-66C0-4C6F-AC36-E80A9B05C982}" srcOrd="1" destOrd="0" presId="urn:microsoft.com/office/officeart/2005/8/layout/cycle8"/>
    <dgm:cxn modelId="{686F31AA-B8DB-4149-8172-A209AD5C03FC}" type="presOf" srcId="{E353CB30-7A1E-4901-A857-BD2A95B911F7}" destId="{EC842F61-B36B-4A2F-9477-55337BCE3394}" srcOrd="1" destOrd="0" presId="urn:microsoft.com/office/officeart/2005/8/layout/cycle8"/>
    <dgm:cxn modelId="{5AEC7B9E-4319-4488-98CA-B6385FD5CE1E}" type="presOf" srcId="{51972E91-0527-4D8D-A345-005D4D394F6C}" destId="{F99A9765-F9C8-4E73-AF20-DF516E5932A3}" srcOrd="0" destOrd="0" presId="urn:microsoft.com/office/officeart/2005/8/layout/cycle8"/>
    <dgm:cxn modelId="{46436F54-6471-4D88-A90E-796BE1739E84}" type="presOf" srcId="{2C50AB50-D8B8-4DCA-B0CF-6A12DFB6BB98}" destId="{017C22AD-78F4-4543-95C7-40FE7EF8E16D}" srcOrd="0" destOrd="0" presId="urn:microsoft.com/office/officeart/2005/8/layout/cycle8"/>
    <dgm:cxn modelId="{0A6F1460-69FF-4146-85DF-7186E36FB769}" type="presOf" srcId="{63B1ACA3-17BF-431C-997D-DBB79FFB39E3}" destId="{428BC98D-4636-4CD0-B353-AD1507F83F5D}" srcOrd="1" destOrd="0" presId="urn:microsoft.com/office/officeart/2005/8/layout/cycle8"/>
    <dgm:cxn modelId="{21B67442-8F2A-4866-A4DA-FEB5901E335A}" type="presOf" srcId="{3209C49D-532C-444E-B3C0-614A35107C69}" destId="{0C5E07A1-BECB-403F-BB88-5D2EFCA1D40C}" srcOrd="0" destOrd="0" presId="urn:microsoft.com/office/officeart/2005/8/layout/cycle8"/>
    <dgm:cxn modelId="{FA1492EA-8581-4BF0-9374-A948F80E8F63}" type="presParOf" srcId="{F99A9765-F9C8-4E73-AF20-DF516E5932A3}" destId="{B83C1CDD-0831-4622-9D71-8426D11C8D06}" srcOrd="0" destOrd="0" presId="urn:microsoft.com/office/officeart/2005/8/layout/cycle8"/>
    <dgm:cxn modelId="{C39EDCFA-D16D-4EA4-A958-90013F52D581}" type="presParOf" srcId="{F99A9765-F9C8-4E73-AF20-DF516E5932A3}" destId="{4E6627A8-87C0-408C-88E0-3AA8D66F1789}" srcOrd="1" destOrd="0" presId="urn:microsoft.com/office/officeart/2005/8/layout/cycle8"/>
    <dgm:cxn modelId="{76F38505-FE96-46D8-BAB7-2C644F83613B}" type="presParOf" srcId="{F99A9765-F9C8-4E73-AF20-DF516E5932A3}" destId="{EFE4F34D-6815-49D2-B45B-C35D6FA41ABF}" srcOrd="2" destOrd="0" presId="urn:microsoft.com/office/officeart/2005/8/layout/cycle8"/>
    <dgm:cxn modelId="{F6F0B096-60DE-4FAD-B59C-587BAD77B9D6}" type="presParOf" srcId="{F99A9765-F9C8-4E73-AF20-DF516E5932A3}" destId="{ED60808D-5D99-4280-B1EE-7AE70E06F6A5}" srcOrd="3" destOrd="0" presId="urn:microsoft.com/office/officeart/2005/8/layout/cycle8"/>
    <dgm:cxn modelId="{98930CFD-57F4-4148-A4C2-D1C4A5FAD811}" type="presParOf" srcId="{F99A9765-F9C8-4E73-AF20-DF516E5932A3}" destId="{017C22AD-78F4-4543-95C7-40FE7EF8E16D}" srcOrd="4" destOrd="0" presId="urn:microsoft.com/office/officeart/2005/8/layout/cycle8"/>
    <dgm:cxn modelId="{3F3F4CF2-2BE4-4731-9923-5A7327EC5185}" type="presParOf" srcId="{F99A9765-F9C8-4E73-AF20-DF516E5932A3}" destId="{7E405FD8-F460-451E-8055-3935F556A22B}" srcOrd="5" destOrd="0" presId="urn:microsoft.com/office/officeart/2005/8/layout/cycle8"/>
    <dgm:cxn modelId="{9CADE39F-83C7-417D-BCE3-5C745CC20CDF}" type="presParOf" srcId="{F99A9765-F9C8-4E73-AF20-DF516E5932A3}" destId="{2D57BF24-E994-4074-A83B-13D5B316153C}" srcOrd="6" destOrd="0" presId="urn:microsoft.com/office/officeart/2005/8/layout/cycle8"/>
    <dgm:cxn modelId="{95AD0746-DB35-4A63-896D-41B828F5A291}" type="presParOf" srcId="{F99A9765-F9C8-4E73-AF20-DF516E5932A3}" destId="{C7EE81C8-FD2B-4F51-A98B-4BE5C545D9DF}" srcOrd="7" destOrd="0" presId="urn:microsoft.com/office/officeart/2005/8/layout/cycle8"/>
    <dgm:cxn modelId="{FDA79C86-9C55-40EF-88F9-71CC3DD0C211}" type="presParOf" srcId="{F99A9765-F9C8-4E73-AF20-DF516E5932A3}" destId="{7F5A5E0E-5062-436B-BF11-6DB0F3F73656}" srcOrd="8" destOrd="0" presId="urn:microsoft.com/office/officeart/2005/8/layout/cycle8"/>
    <dgm:cxn modelId="{1DA8D5C2-8C7C-4E29-A233-277A89849A57}" type="presParOf" srcId="{F99A9765-F9C8-4E73-AF20-DF516E5932A3}" destId="{771EEE42-B354-497D-A000-DEBD8E1D6305}" srcOrd="9" destOrd="0" presId="urn:microsoft.com/office/officeart/2005/8/layout/cycle8"/>
    <dgm:cxn modelId="{B4EDE812-55D7-4B5A-BA1E-BD02477641C9}" type="presParOf" srcId="{F99A9765-F9C8-4E73-AF20-DF516E5932A3}" destId="{2A0BEF39-D4D7-46DD-BDCD-82E392BDED6F}" srcOrd="10" destOrd="0" presId="urn:microsoft.com/office/officeart/2005/8/layout/cycle8"/>
    <dgm:cxn modelId="{9DE9F5E7-E4B1-47A4-AE5F-E37F0E1362E8}" type="presParOf" srcId="{F99A9765-F9C8-4E73-AF20-DF516E5932A3}" destId="{F39EE903-66C0-4C6F-AC36-E80A9B05C982}" srcOrd="11" destOrd="0" presId="urn:microsoft.com/office/officeart/2005/8/layout/cycle8"/>
    <dgm:cxn modelId="{7889AF94-106C-4CFE-B493-1DE4BC824114}" type="presParOf" srcId="{F99A9765-F9C8-4E73-AF20-DF516E5932A3}" destId="{D24FCC7D-0FD2-4F28-BD22-44BF6C5FC88C}" srcOrd="12" destOrd="0" presId="urn:microsoft.com/office/officeart/2005/8/layout/cycle8"/>
    <dgm:cxn modelId="{F2816AA9-5873-4B05-BAA9-19A4EBB43079}" type="presParOf" srcId="{F99A9765-F9C8-4E73-AF20-DF516E5932A3}" destId="{0AE114CE-83C5-4B3F-8625-8194457C458C}" srcOrd="13" destOrd="0" presId="urn:microsoft.com/office/officeart/2005/8/layout/cycle8"/>
    <dgm:cxn modelId="{48702DB1-529B-463F-AB5E-F37379ABB045}" type="presParOf" srcId="{F99A9765-F9C8-4E73-AF20-DF516E5932A3}" destId="{545BFFEA-66E7-4216-965B-1CB2CF18DB1B}" srcOrd="14" destOrd="0" presId="urn:microsoft.com/office/officeart/2005/8/layout/cycle8"/>
    <dgm:cxn modelId="{55E0BFA1-9DC9-4FB7-927F-389A7B66BBA2}" type="presParOf" srcId="{F99A9765-F9C8-4E73-AF20-DF516E5932A3}" destId="{EC842F61-B36B-4A2F-9477-55337BCE3394}" srcOrd="15" destOrd="0" presId="urn:microsoft.com/office/officeart/2005/8/layout/cycle8"/>
    <dgm:cxn modelId="{F02FF5EA-26AD-475E-9431-31A2E2F55695}" type="presParOf" srcId="{F99A9765-F9C8-4E73-AF20-DF516E5932A3}" destId="{0C5E07A1-BECB-403F-BB88-5D2EFCA1D40C}" srcOrd="16" destOrd="0" presId="urn:microsoft.com/office/officeart/2005/8/layout/cycle8"/>
    <dgm:cxn modelId="{2CF3500C-DCF3-4DDB-B31D-4EFE2BEE2977}" type="presParOf" srcId="{F99A9765-F9C8-4E73-AF20-DF516E5932A3}" destId="{A7F9D67C-61E6-426A-9391-DA446D85A86A}" srcOrd="17" destOrd="0" presId="urn:microsoft.com/office/officeart/2005/8/layout/cycle8"/>
    <dgm:cxn modelId="{0AE95414-FBC9-4032-8BA7-8D68F25749B1}" type="presParOf" srcId="{F99A9765-F9C8-4E73-AF20-DF516E5932A3}" destId="{071DBCEE-077C-4CC5-994A-8D0347594F8D}" srcOrd="18" destOrd="0" presId="urn:microsoft.com/office/officeart/2005/8/layout/cycle8"/>
    <dgm:cxn modelId="{DDFFAF2F-5A15-4055-8FF8-6AAC7B5233CA}" type="presParOf" srcId="{F99A9765-F9C8-4E73-AF20-DF516E5932A3}" destId="{3619FF72-A08F-49FF-B9E0-2E0892F577F0}" srcOrd="19" destOrd="0" presId="urn:microsoft.com/office/officeart/2005/8/layout/cycle8"/>
    <dgm:cxn modelId="{E35C68B2-13B0-46B7-A2F6-1BE747CB159A}" type="presParOf" srcId="{F99A9765-F9C8-4E73-AF20-DF516E5932A3}" destId="{BB9F59B5-84C8-43E6-A935-A869DEDE542E}" srcOrd="20" destOrd="0" presId="urn:microsoft.com/office/officeart/2005/8/layout/cycle8"/>
    <dgm:cxn modelId="{2845B81D-9705-4F35-9B22-4DE2CABF2652}" type="presParOf" srcId="{F99A9765-F9C8-4E73-AF20-DF516E5932A3}" destId="{BC31D5CF-2331-467A-94E6-C629D0D38909}" srcOrd="21" destOrd="0" presId="urn:microsoft.com/office/officeart/2005/8/layout/cycle8"/>
    <dgm:cxn modelId="{499FE58C-7DD8-43A4-A3E9-4CD40EE64CE7}" type="presParOf" srcId="{F99A9765-F9C8-4E73-AF20-DF516E5932A3}" destId="{A7AF7043-5648-4C67-83DC-0D30214D9506}" srcOrd="22" destOrd="0" presId="urn:microsoft.com/office/officeart/2005/8/layout/cycle8"/>
    <dgm:cxn modelId="{B65D550D-7EBB-4588-8651-B5CE917ABEBB}" type="presParOf" srcId="{F99A9765-F9C8-4E73-AF20-DF516E5932A3}" destId="{428BC98D-4636-4CD0-B353-AD1507F83F5D}" srcOrd="23" destOrd="0" presId="urn:microsoft.com/office/officeart/2005/8/layout/cycle8"/>
    <dgm:cxn modelId="{DC90072B-44D6-4B86-89CF-BD52CC5E6D8B}" type="presParOf" srcId="{F99A9765-F9C8-4E73-AF20-DF516E5932A3}" destId="{AA90517D-F84B-4462-80F4-59DEBA5C80F7}" srcOrd="24" destOrd="0" presId="urn:microsoft.com/office/officeart/2005/8/layout/cycle8"/>
    <dgm:cxn modelId="{EF9BF164-27AA-4D10-B7CE-3230969E050F}" type="presParOf" srcId="{F99A9765-F9C8-4E73-AF20-DF516E5932A3}" destId="{B35E2998-7630-4686-85CA-E17FEF51A814}" srcOrd="25" destOrd="0" presId="urn:microsoft.com/office/officeart/2005/8/layout/cycle8"/>
    <dgm:cxn modelId="{40EDFAC0-A17B-4CFA-A805-EE04E3D4EE41}" type="presParOf" srcId="{F99A9765-F9C8-4E73-AF20-DF516E5932A3}" destId="{B99706C8-FD17-4EFF-BBE3-6A29EF7976C4}" srcOrd="26" destOrd="0" presId="urn:microsoft.com/office/officeart/2005/8/layout/cycle8"/>
    <dgm:cxn modelId="{1B45B7FA-A6BE-49CC-B818-BC06716B6C5F}" type="presParOf" srcId="{F99A9765-F9C8-4E73-AF20-DF516E5932A3}" destId="{DC7BFEEB-B0ED-4472-8FD6-1CC0009E9295}" srcOrd="27" destOrd="0" presId="urn:microsoft.com/office/officeart/2005/8/layout/cycle8"/>
    <dgm:cxn modelId="{929E52D5-C4A4-4480-83C4-89365F2903AA}" type="presParOf" srcId="{F99A9765-F9C8-4E73-AF20-DF516E5932A3}" destId="{E6491372-6789-4918-9C4D-6BDD9130087B}" srcOrd="28" destOrd="0" presId="urn:microsoft.com/office/officeart/2005/8/layout/cycle8"/>
    <dgm:cxn modelId="{33003DCF-71E6-429E-8EAC-06C4E13946E4}" type="presParOf" srcId="{F99A9765-F9C8-4E73-AF20-DF516E5932A3}" destId="{38262352-ACE5-4746-84B9-08ECA7F3519B}" srcOrd="29" destOrd="0" presId="urn:microsoft.com/office/officeart/2005/8/layout/cycle8"/>
  </dgm:cxnLst>
  <dgm:bg>
    <a:noFill/>
  </dgm:bg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296C0C3-ECD5-4901-84E6-BD02A7CF88EC}">
      <dsp:nvSpPr>
        <dsp:cNvPr id="0" name=""/>
        <dsp:cNvSpPr/>
      </dsp:nvSpPr>
      <dsp:spPr>
        <a:xfrm>
          <a:off x="1225599" y="423940"/>
          <a:ext cx="5920740" cy="5920740"/>
        </a:xfrm>
        <a:prstGeom prst="pie">
          <a:avLst>
            <a:gd name="adj1" fmla="val 16200000"/>
            <a:gd name="adj2" fmla="val 19800000"/>
          </a:avLst>
        </a:prstGeom>
        <a:solidFill>
          <a:srgbClr val="00FFFF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t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1300" kern="1200" smtClean="0"/>
            <a:t>VUM</a:t>
          </a:r>
          <a:br>
            <a:rPr lang="de-CH" sz="1300" kern="1200" smtClean="0"/>
          </a:br>
          <a:r>
            <a:rPr lang="de-CH" sz="1300" kern="1200" smtClean="0"/>
            <a:t>FDT</a:t>
          </a:r>
          <a:br>
            <a:rPr lang="de-CH" sz="1300" kern="1200" smtClean="0"/>
          </a:br>
          <a:r>
            <a:rPr lang="de-CH" sz="1300" kern="1200" smtClean="0"/>
            <a:t>Spontanhilfe</a:t>
          </a:r>
          <a:endParaRPr lang="de-CH" sz="1300" kern="1200"/>
        </a:p>
      </dsp:txBody>
      <dsp:txXfrm>
        <a:off x="4326939" y="1180245"/>
        <a:ext cx="1550670" cy="1198245"/>
      </dsp:txXfrm>
    </dsp:sp>
    <dsp:sp modelId="{943393D2-04F9-4C3B-8B31-7ED8C208D4ED}">
      <dsp:nvSpPr>
        <dsp:cNvPr id="0" name=""/>
        <dsp:cNvSpPr/>
      </dsp:nvSpPr>
      <dsp:spPr>
        <a:xfrm>
          <a:off x="1296084" y="545880"/>
          <a:ext cx="5920740" cy="5920740"/>
        </a:xfrm>
        <a:prstGeom prst="pie">
          <a:avLst>
            <a:gd name="adj1" fmla="val 19800000"/>
            <a:gd name="adj2" fmla="val 18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" wrap="square" lIns="16510" tIns="16510" rIns="16510" bIns="16510" numCol="1" spcCol="1270" anchor="t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1300" b="1" u="sng" kern="1200" dirty="0" smtClean="0">
              <a:solidFill>
                <a:srgbClr val="FF0000"/>
              </a:solidFill>
            </a:rPr>
            <a:t>Phase 0</a:t>
          </a:r>
          <a:r>
            <a:rPr lang="de-CH" sz="1300" kern="1200" dirty="0" smtClean="0"/>
            <a:t/>
          </a:r>
          <a:br>
            <a:rPr lang="de-CH" sz="1300" kern="1200" dirty="0" smtClean="0"/>
          </a:br>
          <a:r>
            <a:rPr lang="de-CH" sz="1300" kern="1200" dirty="0" smtClean="0"/>
            <a:t>Mobilmachung</a:t>
          </a:r>
          <a:endParaRPr lang="de-CH" sz="1300" kern="1200" dirty="0"/>
        </a:p>
      </dsp:txBody>
      <dsp:txXfrm>
        <a:off x="5313729" y="2942370"/>
        <a:ext cx="1621155" cy="1163002"/>
      </dsp:txXfrm>
    </dsp:sp>
    <dsp:sp modelId="{BAB30186-9991-43A1-8F8A-6FD6219242C1}">
      <dsp:nvSpPr>
        <dsp:cNvPr id="0" name=""/>
        <dsp:cNvSpPr/>
      </dsp:nvSpPr>
      <dsp:spPr>
        <a:xfrm>
          <a:off x="1225599" y="667819"/>
          <a:ext cx="5920740" cy="5920740"/>
        </a:xfrm>
        <a:prstGeom prst="pie">
          <a:avLst>
            <a:gd name="adj1" fmla="val 1800000"/>
            <a:gd name="adj2" fmla="val 54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b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1300" b="1" u="sng" kern="1200" dirty="0" smtClean="0">
              <a:solidFill>
                <a:srgbClr val="FF0000"/>
              </a:solidFill>
            </a:rPr>
            <a:t>Phase 1</a:t>
          </a:r>
          <a:r>
            <a:rPr lang="de-CH" sz="1300" kern="1200" dirty="0" smtClean="0"/>
            <a:t/>
          </a:r>
          <a:br>
            <a:rPr lang="de-CH" sz="1300" kern="1200" dirty="0" smtClean="0"/>
          </a:br>
          <a:r>
            <a:rPr lang="de-CH" sz="1300" kern="1200" dirty="0" err="1" smtClean="0"/>
            <a:t>Ustü</a:t>
          </a:r>
          <a:r>
            <a:rPr lang="de-CH" sz="1300" kern="1200" dirty="0" smtClean="0"/>
            <a:t> &amp; </a:t>
          </a:r>
          <a:r>
            <a:rPr lang="de-CH" sz="1300" kern="1200" dirty="0" err="1" smtClean="0"/>
            <a:t>dis</a:t>
          </a:r>
          <a:r>
            <a:rPr lang="de-CH" sz="1300" kern="1200" dirty="0" smtClean="0"/>
            <a:t>-</a:t>
          </a:r>
          <a:br>
            <a:rPr lang="de-CH" sz="1300" kern="1200" dirty="0" smtClean="0"/>
          </a:br>
          <a:r>
            <a:rPr lang="de-CH" sz="1300" kern="1200" dirty="0" err="1" smtClean="0"/>
            <a:t>suasive</a:t>
          </a:r>
          <a:r>
            <a:rPr lang="de-CH" sz="1300" kern="1200" dirty="0" smtClean="0"/>
            <a:t> Präsenz</a:t>
          </a:r>
          <a:endParaRPr lang="de-CH" sz="1300" kern="1200" dirty="0"/>
        </a:p>
      </dsp:txBody>
      <dsp:txXfrm>
        <a:off x="4326939" y="4669252"/>
        <a:ext cx="1550670" cy="1198245"/>
      </dsp:txXfrm>
    </dsp:sp>
    <dsp:sp modelId="{13F8AB77-020D-4107-8717-FDE125E500A9}">
      <dsp:nvSpPr>
        <dsp:cNvPr id="0" name=""/>
        <dsp:cNvSpPr/>
      </dsp:nvSpPr>
      <dsp:spPr>
        <a:xfrm>
          <a:off x="1084629" y="667819"/>
          <a:ext cx="5920740" cy="5920740"/>
        </a:xfrm>
        <a:prstGeom prst="pie">
          <a:avLst>
            <a:gd name="adj1" fmla="val 5400000"/>
            <a:gd name="adj2" fmla="val 90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b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1300" b="1" u="sng" kern="1200" dirty="0" smtClean="0">
              <a:solidFill>
                <a:srgbClr val="FF0000"/>
              </a:solidFill>
            </a:rPr>
            <a:t>Phase 2+3</a:t>
          </a:r>
          <a:r>
            <a:rPr lang="de-CH" sz="1300" u="sng" kern="1200" dirty="0" smtClean="0"/>
            <a:t/>
          </a:r>
          <a:br>
            <a:rPr lang="de-CH" sz="1300" u="sng" kern="1200" dirty="0" smtClean="0"/>
          </a:br>
          <a:r>
            <a:rPr lang="de-CH" sz="1300" kern="1200" dirty="0" smtClean="0"/>
            <a:t>Defensive &amp;</a:t>
          </a:r>
          <a:br>
            <a:rPr lang="de-CH" sz="1300" kern="1200" dirty="0" smtClean="0"/>
          </a:br>
          <a:r>
            <a:rPr lang="de-CH" sz="1300" kern="1200" dirty="0" smtClean="0"/>
            <a:t>Offensive</a:t>
          </a:r>
          <a:endParaRPr lang="de-CH" sz="1300" kern="1200" dirty="0"/>
        </a:p>
      </dsp:txBody>
      <dsp:txXfrm>
        <a:off x="2353359" y="4669252"/>
        <a:ext cx="1550670" cy="1198245"/>
      </dsp:txXfrm>
    </dsp:sp>
    <dsp:sp modelId="{FD88347E-B782-4367-8611-AA0F58D4EE3B}">
      <dsp:nvSpPr>
        <dsp:cNvPr id="0" name=""/>
        <dsp:cNvSpPr/>
      </dsp:nvSpPr>
      <dsp:spPr>
        <a:xfrm>
          <a:off x="1014144" y="545880"/>
          <a:ext cx="5920740" cy="5920740"/>
        </a:xfrm>
        <a:prstGeom prst="pie">
          <a:avLst>
            <a:gd name="adj1" fmla="val 9000000"/>
            <a:gd name="adj2" fmla="val 126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16510" tIns="16510" rIns="16510" bIns="16510" numCol="1" spcCol="1270" anchor="t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1300" b="1" u="sng" kern="1200" dirty="0" smtClean="0">
              <a:solidFill>
                <a:srgbClr val="FF0000"/>
              </a:solidFill>
            </a:rPr>
            <a:t>Phase 4+5</a:t>
          </a:r>
          <a:br>
            <a:rPr lang="de-CH" sz="1300" b="1" u="sng" kern="1200" dirty="0" smtClean="0">
              <a:solidFill>
                <a:srgbClr val="FF0000"/>
              </a:solidFill>
            </a:rPr>
          </a:br>
          <a:r>
            <a:rPr lang="de-CH" sz="1300" kern="1200" dirty="0" smtClean="0"/>
            <a:t>Stabilisierung &amp;</a:t>
          </a:r>
          <a:br>
            <a:rPr lang="de-CH" sz="1300" kern="1200" dirty="0" smtClean="0"/>
          </a:br>
          <a:r>
            <a:rPr lang="de-CH" sz="1300" kern="1200" dirty="0" err="1" smtClean="0"/>
            <a:t>Ustü</a:t>
          </a:r>
          <a:endParaRPr lang="de-CH" sz="1300" kern="1200" dirty="0"/>
        </a:p>
      </dsp:txBody>
      <dsp:txXfrm>
        <a:off x="1296084" y="2942370"/>
        <a:ext cx="1621155" cy="1163002"/>
      </dsp:txXfrm>
    </dsp:sp>
    <dsp:sp modelId="{D9817D5E-CE99-465E-828B-9274075C404E}">
      <dsp:nvSpPr>
        <dsp:cNvPr id="0" name=""/>
        <dsp:cNvSpPr/>
      </dsp:nvSpPr>
      <dsp:spPr>
        <a:xfrm>
          <a:off x="1084629" y="423940"/>
          <a:ext cx="5920740" cy="5920740"/>
        </a:xfrm>
        <a:prstGeom prst="pie">
          <a:avLst>
            <a:gd name="adj1" fmla="val 12600000"/>
            <a:gd name="adj2" fmla="val 162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t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1300" b="1" u="sng" kern="1200" dirty="0" smtClean="0">
              <a:solidFill>
                <a:srgbClr val="FF0000"/>
              </a:solidFill>
            </a:rPr>
            <a:t>Phase 6</a:t>
          </a:r>
          <a:r>
            <a:rPr lang="de-CH" sz="1300" kern="1200" dirty="0" smtClean="0"/>
            <a:t/>
          </a:r>
          <a:br>
            <a:rPr lang="de-CH" sz="1300" kern="1200" dirty="0" smtClean="0"/>
          </a:br>
          <a:r>
            <a:rPr lang="de-CH" sz="1300" kern="1200" dirty="0" smtClean="0"/>
            <a:t>Demobilmachung</a:t>
          </a:r>
          <a:endParaRPr lang="de-CH" sz="1300" kern="1200" dirty="0"/>
        </a:p>
      </dsp:txBody>
      <dsp:txXfrm>
        <a:off x="2353359" y="1180245"/>
        <a:ext cx="1550670" cy="1198245"/>
      </dsp:txXfrm>
    </dsp:sp>
    <dsp:sp modelId="{C9237192-45CB-4461-BCBE-D0BE2881E065}">
      <dsp:nvSpPr>
        <dsp:cNvPr id="0" name=""/>
        <dsp:cNvSpPr/>
      </dsp:nvSpPr>
      <dsp:spPr>
        <a:xfrm>
          <a:off x="858861" y="57418"/>
          <a:ext cx="6653784" cy="6653784"/>
        </a:xfrm>
        <a:prstGeom prst="circularArrow">
          <a:avLst>
            <a:gd name="adj1" fmla="val 5085"/>
            <a:gd name="adj2" fmla="val 327528"/>
            <a:gd name="adj3" fmla="val 19472472"/>
            <a:gd name="adj4" fmla="val 16200251"/>
            <a:gd name="adj5" fmla="val 5932"/>
          </a:avLst>
        </a:prstGeom>
        <a:solidFill>
          <a:srgbClr val="33CCFF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E2F7E2-073C-4888-B370-30409E338FA4}">
      <dsp:nvSpPr>
        <dsp:cNvPr id="0" name=""/>
        <dsp:cNvSpPr/>
      </dsp:nvSpPr>
      <dsp:spPr>
        <a:xfrm>
          <a:off x="929346" y="179358"/>
          <a:ext cx="6653784" cy="6653784"/>
        </a:xfrm>
        <a:prstGeom prst="circularArrow">
          <a:avLst>
            <a:gd name="adj1" fmla="val 5085"/>
            <a:gd name="adj2" fmla="val 327528"/>
            <a:gd name="adj3" fmla="val 1472472"/>
            <a:gd name="adj4" fmla="val 19800000"/>
            <a:gd name="adj5" fmla="val 5932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4DBDED-8A14-4902-B39C-2C13101485A8}">
      <dsp:nvSpPr>
        <dsp:cNvPr id="0" name=""/>
        <dsp:cNvSpPr/>
      </dsp:nvSpPr>
      <dsp:spPr>
        <a:xfrm>
          <a:off x="858861" y="301297"/>
          <a:ext cx="6653784" cy="6653784"/>
        </a:xfrm>
        <a:prstGeom prst="circularArrow">
          <a:avLst>
            <a:gd name="adj1" fmla="val 5085"/>
            <a:gd name="adj2" fmla="val 327528"/>
            <a:gd name="adj3" fmla="val 5072221"/>
            <a:gd name="adj4" fmla="val 1800000"/>
            <a:gd name="adj5" fmla="val 5932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846634-EF36-4732-A361-D6C9DD3DCF8E}">
      <dsp:nvSpPr>
        <dsp:cNvPr id="0" name=""/>
        <dsp:cNvSpPr/>
      </dsp:nvSpPr>
      <dsp:spPr>
        <a:xfrm>
          <a:off x="718323" y="301297"/>
          <a:ext cx="6653784" cy="6653784"/>
        </a:xfrm>
        <a:prstGeom prst="circularArrow">
          <a:avLst>
            <a:gd name="adj1" fmla="val 5085"/>
            <a:gd name="adj2" fmla="val 327528"/>
            <a:gd name="adj3" fmla="val 8672472"/>
            <a:gd name="adj4" fmla="val 5400251"/>
            <a:gd name="adj5" fmla="val 5932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C22AAE-87C1-49D9-9794-2F932D59C972}">
      <dsp:nvSpPr>
        <dsp:cNvPr id="0" name=""/>
        <dsp:cNvSpPr/>
      </dsp:nvSpPr>
      <dsp:spPr>
        <a:xfrm>
          <a:off x="647838" y="179358"/>
          <a:ext cx="6653784" cy="6653784"/>
        </a:xfrm>
        <a:prstGeom prst="circularArrow">
          <a:avLst>
            <a:gd name="adj1" fmla="val 5085"/>
            <a:gd name="adj2" fmla="val 327528"/>
            <a:gd name="adj3" fmla="val 12272472"/>
            <a:gd name="adj4" fmla="val 9000000"/>
            <a:gd name="adj5" fmla="val 5932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4A09A9-990D-4D2B-8D9B-BDF6B6F6FB33}">
      <dsp:nvSpPr>
        <dsp:cNvPr id="0" name=""/>
        <dsp:cNvSpPr/>
      </dsp:nvSpPr>
      <dsp:spPr>
        <a:xfrm>
          <a:off x="718323" y="57418"/>
          <a:ext cx="6653784" cy="6653784"/>
        </a:xfrm>
        <a:prstGeom prst="circularArrow">
          <a:avLst>
            <a:gd name="adj1" fmla="val 5085"/>
            <a:gd name="adj2" fmla="val 327528"/>
            <a:gd name="adj3" fmla="val 15872221"/>
            <a:gd name="adj4" fmla="val 12600000"/>
            <a:gd name="adj5" fmla="val 5932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83C1CDD-0831-4622-9D71-8426D11C8D06}">
      <dsp:nvSpPr>
        <dsp:cNvPr id="0" name=""/>
        <dsp:cNvSpPr/>
      </dsp:nvSpPr>
      <dsp:spPr>
        <a:xfrm>
          <a:off x="1608200" y="242386"/>
          <a:ext cx="3488436" cy="3488436"/>
        </a:xfrm>
        <a:prstGeom prst="pie">
          <a:avLst>
            <a:gd name="adj1" fmla="val 16200000"/>
            <a:gd name="adj2" fmla="val 19800000"/>
          </a:avLst>
        </a:prstGeom>
        <a:solidFill>
          <a:srgbClr val="99FF33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800" kern="1200" smtClean="0"/>
            <a:t>Erreichen der Gru Ber, Stärkung der Vertrauens- und Glaubwürdigkeit</a:t>
          </a:r>
          <a:endParaRPr lang="de-CH" sz="800" kern="1200"/>
        </a:p>
      </dsp:txBody>
      <dsp:txXfrm>
        <a:off x="3435477" y="687993"/>
        <a:ext cx="913638" cy="705993"/>
      </dsp:txXfrm>
    </dsp:sp>
    <dsp:sp modelId="{017C22AD-78F4-4543-95C7-40FE7EF8E16D}">
      <dsp:nvSpPr>
        <dsp:cNvPr id="0" name=""/>
        <dsp:cNvSpPr/>
      </dsp:nvSpPr>
      <dsp:spPr>
        <a:xfrm>
          <a:off x="1649729" y="327209"/>
          <a:ext cx="3488436" cy="3488436"/>
        </a:xfrm>
        <a:prstGeom prst="pie">
          <a:avLst>
            <a:gd name="adj1" fmla="val 19800000"/>
            <a:gd name="adj2" fmla="val 1800000"/>
          </a:avLst>
        </a:prstGeom>
        <a:solidFill>
          <a:srgbClr val="99FF33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" wrap="square" lIns="11430" tIns="11430" rIns="11430" bIns="11430" numCol="1" spcCol="1270" anchor="t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900" kern="1200" smtClean="0"/>
            <a:t>Streitkraft-generierung</a:t>
          </a:r>
          <a:br>
            <a:rPr lang="de-CH" sz="900" kern="1200" smtClean="0"/>
          </a:br>
          <a:r>
            <a:rPr lang="de-CH" sz="900" kern="1200" smtClean="0"/>
            <a:t>Erreichen der Ei Ber</a:t>
          </a:r>
          <a:endParaRPr lang="de-CH" sz="900" kern="1200"/>
        </a:p>
      </dsp:txBody>
      <dsp:txXfrm>
        <a:off x="4016883" y="1739195"/>
        <a:ext cx="955167" cy="685228"/>
      </dsp:txXfrm>
    </dsp:sp>
    <dsp:sp modelId="{7F5A5E0E-5062-436B-BF11-6DB0F3F73656}">
      <dsp:nvSpPr>
        <dsp:cNvPr id="0" name=""/>
        <dsp:cNvSpPr/>
      </dsp:nvSpPr>
      <dsp:spPr>
        <a:xfrm>
          <a:off x="1658992" y="386077"/>
          <a:ext cx="3488436" cy="3488436"/>
        </a:xfrm>
        <a:prstGeom prst="pie">
          <a:avLst>
            <a:gd name="adj1" fmla="val 1800000"/>
            <a:gd name="adj2" fmla="val 5400000"/>
          </a:avLst>
        </a:prstGeom>
        <a:solidFill>
          <a:srgbClr val="99FF33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b" anchorCtr="0">
          <a:noAutofit/>
        </a:bodyPr>
        <a:lstStyle/>
        <a:p>
          <a:pPr lvl="0" algn="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900" kern="1200" smtClean="0"/>
            <a:t>Gewaltein-dämmung und Deeskalation</a:t>
          </a:r>
          <a:br>
            <a:rPr lang="de-CH" sz="900" kern="1200" smtClean="0"/>
          </a:br>
          <a:r>
            <a:rPr lang="de-CH" sz="900" i="1" kern="1200" smtClean="0"/>
            <a:t>maskirovka</a:t>
          </a:r>
          <a:endParaRPr lang="de-CH" sz="900" i="1" kern="1200"/>
        </a:p>
      </dsp:txBody>
      <dsp:txXfrm>
        <a:off x="3486268" y="2743679"/>
        <a:ext cx="913638" cy="705993"/>
      </dsp:txXfrm>
    </dsp:sp>
    <dsp:sp modelId="{D24FCC7D-0FD2-4F28-BD22-44BF6C5FC88C}">
      <dsp:nvSpPr>
        <dsp:cNvPr id="0" name=""/>
        <dsp:cNvSpPr/>
      </dsp:nvSpPr>
      <dsp:spPr>
        <a:xfrm>
          <a:off x="1512444" y="386077"/>
          <a:ext cx="3488436" cy="3488436"/>
        </a:xfrm>
        <a:prstGeom prst="pie">
          <a:avLst>
            <a:gd name="adj1" fmla="val 5400000"/>
            <a:gd name="adj2" fmla="val 9000000"/>
          </a:avLst>
        </a:prstGeom>
        <a:solidFill>
          <a:srgbClr val="99FF33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b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900" kern="1200" smtClean="0"/>
            <a:t>Gn Ag abwehren und gn Kräfte zurückwerfen</a:t>
          </a:r>
          <a:endParaRPr lang="de-CH" sz="900" kern="1200"/>
        </a:p>
      </dsp:txBody>
      <dsp:txXfrm>
        <a:off x="2259966" y="2743679"/>
        <a:ext cx="913638" cy="705993"/>
      </dsp:txXfrm>
    </dsp:sp>
    <dsp:sp modelId="{0C5E07A1-BECB-403F-BB88-5D2EFCA1D40C}">
      <dsp:nvSpPr>
        <dsp:cNvPr id="0" name=""/>
        <dsp:cNvSpPr/>
      </dsp:nvSpPr>
      <dsp:spPr>
        <a:xfrm>
          <a:off x="1483613" y="276138"/>
          <a:ext cx="3488436" cy="3488436"/>
        </a:xfrm>
        <a:prstGeom prst="pie">
          <a:avLst>
            <a:gd name="adj1" fmla="val 9000000"/>
            <a:gd name="adj2" fmla="val 12600000"/>
          </a:avLst>
        </a:prstGeom>
        <a:solidFill>
          <a:srgbClr val="99FF33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11430" tIns="11430" rIns="11430" bIns="11430" numCol="1" spcCol="1270" anchor="t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900" kern="1200" smtClean="0"/>
            <a:t>Milderung der Scha-densauswir-kung</a:t>
          </a:r>
          <a:br>
            <a:rPr lang="de-CH" sz="900" kern="1200" smtClean="0"/>
          </a:br>
          <a:r>
            <a:rPr lang="de-CH" sz="900" kern="1200" smtClean="0"/>
            <a:t>Deeskalation</a:t>
          </a:r>
          <a:endParaRPr lang="de-CH" sz="900" kern="1200"/>
        </a:p>
      </dsp:txBody>
      <dsp:txXfrm>
        <a:off x="1649729" y="1688124"/>
        <a:ext cx="955167" cy="685228"/>
      </dsp:txXfrm>
    </dsp:sp>
    <dsp:sp modelId="{BB9F59B5-84C8-43E6-A935-A869DEDE542E}">
      <dsp:nvSpPr>
        <dsp:cNvPr id="0" name=""/>
        <dsp:cNvSpPr/>
      </dsp:nvSpPr>
      <dsp:spPr>
        <a:xfrm>
          <a:off x="1563236" y="242386"/>
          <a:ext cx="3488436" cy="3488436"/>
        </a:xfrm>
        <a:prstGeom prst="pie">
          <a:avLst>
            <a:gd name="adj1" fmla="val 12600000"/>
            <a:gd name="adj2" fmla="val 16200000"/>
          </a:avLst>
        </a:prstGeom>
        <a:solidFill>
          <a:srgbClr val="99FF33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900" kern="1200" smtClean="0"/>
            <a:t>Wiedereinglie-derung in die Zivilgesellschaft</a:t>
          </a:r>
          <a:endParaRPr lang="de-CH" sz="900" kern="1200"/>
        </a:p>
      </dsp:txBody>
      <dsp:txXfrm>
        <a:off x="2310758" y="687993"/>
        <a:ext cx="913638" cy="705993"/>
      </dsp:txXfrm>
    </dsp:sp>
    <dsp:sp modelId="{AA90517D-F84B-4462-80F4-59DEBA5C80F7}">
      <dsp:nvSpPr>
        <dsp:cNvPr id="0" name=""/>
        <dsp:cNvSpPr/>
      </dsp:nvSpPr>
      <dsp:spPr>
        <a:xfrm>
          <a:off x="1392122" y="26436"/>
          <a:ext cx="3920338" cy="3920338"/>
        </a:xfrm>
        <a:prstGeom prst="circularArrow">
          <a:avLst>
            <a:gd name="adj1" fmla="val 5085"/>
            <a:gd name="adj2" fmla="val 327528"/>
            <a:gd name="adj3" fmla="val 19472472"/>
            <a:gd name="adj4" fmla="val 16200251"/>
            <a:gd name="adj5" fmla="val 5932"/>
          </a:avLst>
        </a:prstGeom>
        <a:solidFill>
          <a:srgbClr val="92D0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5E2998-7630-4686-85CA-E17FEF51A814}">
      <dsp:nvSpPr>
        <dsp:cNvPr id="0" name=""/>
        <dsp:cNvSpPr/>
      </dsp:nvSpPr>
      <dsp:spPr>
        <a:xfrm>
          <a:off x="1433651" y="111258"/>
          <a:ext cx="3920338" cy="3920338"/>
        </a:xfrm>
        <a:prstGeom prst="circularArrow">
          <a:avLst>
            <a:gd name="adj1" fmla="val 5085"/>
            <a:gd name="adj2" fmla="val 327528"/>
            <a:gd name="adj3" fmla="val 1472472"/>
            <a:gd name="adj4" fmla="val 19800000"/>
            <a:gd name="adj5" fmla="val 5932"/>
          </a:avLst>
        </a:prstGeom>
        <a:solidFill>
          <a:srgbClr val="92D0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9706C8-FD17-4EFF-BBE3-6A29EF7976C4}">
      <dsp:nvSpPr>
        <dsp:cNvPr id="0" name=""/>
        <dsp:cNvSpPr/>
      </dsp:nvSpPr>
      <dsp:spPr>
        <a:xfrm>
          <a:off x="1442914" y="170126"/>
          <a:ext cx="3920338" cy="3920338"/>
        </a:xfrm>
        <a:prstGeom prst="circularArrow">
          <a:avLst>
            <a:gd name="adj1" fmla="val 5085"/>
            <a:gd name="adj2" fmla="val 327528"/>
            <a:gd name="adj3" fmla="val 5072221"/>
            <a:gd name="adj4" fmla="val 1800000"/>
            <a:gd name="adj5" fmla="val 5932"/>
          </a:avLst>
        </a:prstGeom>
        <a:solidFill>
          <a:srgbClr val="92D0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7BFEEB-B0ED-4472-8FD6-1CC0009E9295}">
      <dsp:nvSpPr>
        <dsp:cNvPr id="0" name=""/>
        <dsp:cNvSpPr/>
      </dsp:nvSpPr>
      <dsp:spPr>
        <a:xfrm>
          <a:off x="1296621" y="170126"/>
          <a:ext cx="3920338" cy="3920338"/>
        </a:xfrm>
        <a:prstGeom prst="circularArrow">
          <a:avLst>
            <a:gd name="adj1" fmla="val 5085"/>
            <a:gd name="adj2" fmla="val 327528"/>
            <a:gd name="adj3" fmla="val 8672472"/>
            <a:gd name="adj4" fmla="val 5400251"/>
            <a:gd name="adj5" fmla="val 5932"/>
          </a:avLst>
        </a:prstGeom>
        <a:solidFill>
          <a:srgbClr val="92D0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491372-6789-4918-9C4D-6BDD9130087B}">
      <dsp:nvSpPr>
        <dsp:cNvPr id="0" name=""/>
        <dsp:cNvSpPr/>
      </dsp:nvSpPr>
      <dsp:spPr>
        <a:xfrm>
          <a:off x="1267790" y="60187"/>
          <a:ext cx="3920338" cy="3920338"/>
        </a:xfrm>
        <a:prstGeom prst="circularArrow">
          <a:avLst>
            <a:gd name="adj1" fmla="val 5085"/>
            <a:gd name="adj2" fmla="val 327528"/>
            <a:gd name="adj3" fmla="val 12272472"/>
            <a:gd name="adj4" fmla="val 9000000"/>
            <a:gd name="adj5" fmla="val 5932"/>
          </a:avLst>
        </a:prstGeom>
        <a:solidFill>
          <a:srgbClr val="92D0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262352-ACE5-4746-84B9-08ECA7F3519B}">
      <dsp:nvSpPr>
        <dsp:cNvPr id="0" name=""/>
        <dsp:cNvSpPr/>
      </dsp:nvSpPr>
      <dsp:spPr>
        <a:xfrm>
          <a:off x="1347412" y="26436"/>
          <a:ext cx="3920338" cy="3920338"/>
        </a:xfrm>
        <a:prstGeom prst="circularArrow">
          <a:avLst>
            <a:gd name="adj1" fmla="val 5085"/>
            <a:gd name="adj2" fmla="val 327528"/>
            <a:gd name="adj3" fmla="val 15872221"/>
            <a:gd name="adj4" fmla="val 12600000"/>
            <a:gd name="adj5" fmla="val 5932"/>
          </a:avLst>
        </a:prstGeom>
        <a:solidFill>
          <a:srgbClr val="92D0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296C0C3-ECD5-4901-84E6-BD02A7CF88EC}">
      <dsp:nvSpPr>
        <dsp:cNvPr id="0" name=""/>
        <dsp:cNvSpPr/>
      </dsp:nvSpPr>
      <dsp:spPr>
        <a:xfrm>
          <a:off x="1225599" y="423940"/>
          <a:ext cx="5920740" cy="5920740"/>
        </a:xfrm>
        <a:prstGeom prst="pie">
          <a:avLst>
            <a:gd name="adj1" fmla="val 16200000"/>
            <a:gd name="adj2" fmla="val 19800000"/>
          </a:avLst>
        </a:prstGeom>
        <a:solidFill>
          <a:srgbClr val="00FFFF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t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1300" kern="1200" smtClean="0"/>
            <a:t>VUM</a:t>
          </a:r>
          <a:br>
            <a:rPr lang="de-CH" sz="1300" kern="1200" smtClean="0"/>
          </a:br>
          <a:r>
            <a:rPr lang="de-CH" sz="1300" kern="1200" smtClean="0"/>
            <a:t>FDT</a:t>
          </a:r>
          <a:br>
            <a:rPr lang="de-CH" sz="1300" kern="1200" smtClean="0"/>
          </a:br>
          <a:r>
            <a:rPr lang="de-CH" sz="1300" kern="1200" smtClean="0"/>
            <a:t>Spontanhilfe</a:t>
          </a:r>
          <a:endParaRPr lang="de-CH" sz="1300" kern="1200"/>
        </a:p>
      </dsp:txBody>
      <dsp:txXfrm>
        <a:off x="4326939" y="1180245"/>
        <a:ext cx="1550670" cy="1198245"/>
      </dsp:txXfrm>
    </dsp:sp>
    <dsp:sp modelId="{943393D2-04F9-4C3B-8B31-7ED8C208D4ED}">
      <dsp:nvSpPr>
        <dsp:cNvPr id="0" name=""/>
        <dsp:cNvSpPr/>
      </dsp:nvSpPr>
      <dsp:spPr>
        <a:xfrm>
          <a:off x="1296084" y="545880"/>
          <a:ext cx="5920740" cy="5920740"/>
        </a:xfrm>
        <a:prstGeom prst="pie">
          <a:avLst>
            <a:gd name="adj1" fmla="val 19800000"/>
            <a:gd name="adj2" fmla="val 18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" wrap="square" lIns="16510" tIns="16510" rIns="16510" bIns="16510" numCol="1" spcCol="1270" anchor="t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1300" b="1" u="sng" kern="1200" dirty="0" smtClean="0">
              <a:solidFill>
                <a:srgbClr val="FF0000"/>
              </a:solidFill>
            </a:rPr>
            <a:t>Phase 0</a:t>
          </a:r>
          <a:r>
            <a:rPr lang="de-CH" sz="1300" kern="1200" dirty="0" smtClean="0"/>
            <a:t/>
          </a:r>
          <a:br>
            <a:rPr lang="de-CH" sz="1300" kern="1200" dirty="0" smtClean="0"/>
          </a:br>
          <a:r>
            <a:rPr lang="de-CH" sz="1300" kern="1200" dirty="0" smtClean="0"/>
            <a:t>Mobilmachung</a:t>
          </a:r>
          <a:endParaRPr lang="de-CH" sz="1300" kern="1200" dirty="0"/>
        </a:p>
      </dsp:txBody>
      <dsp:txXfrm>
        <a:off x="5313729" y="2942370"/>
        <a:ext cx="1621155" cy="1163002"/>
      </dsp:txXfrm>
    </dsp:sp>
    <dsp:sp modelId="{BAB30186-9991-43A1-8F8A-6FD6219242C1}">
      <dsp:nvSpPr>
        <dsp:cNvPr id="0" name=""/>
        <dsp:cNvSpPr/>
      </dsp:nvSpPr>
      <dsp:spPr>
        <a:xfrm>
          <a:off x="1225599" y="667819"/>
          <a:ext cx="5920740" cy="5920740"/>
        </a:xfrm>
        <a:prstGeom prst="pie">
          <a:avLst>
            <a:gd name="adj1" fmla="val 1800000"/>
            <a:gd name="adj2" fmla="val 54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b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1300" b="1" u="sng" kern="1200" dirty="0" smtClean="0">
              <a:solidFill>
                <a:srgbClr val="FF0000"/>
              </a:solidFill>
            </a:rPr>
            <a:t>Phase 1</a:t>
          </a:r>
          <a:r>
            <a:rPr lang="de-CH" sz="1300" kern="1200" dirty="0" smtClean="0"/>
            <a:t/>
          </a:r>
          <a:br>
            <a:rPr lang="de-CH" sz="1300" kern="1200" dirty="0" smtClean="0"/>
          </a:br>
          <a:r>
            <a:rPr lang="de-CH" sz="1300" kern="1200" dirty="0" err="1" smtClean="0"/>
            <a:t>Ustü</a:t>
          </a:r>
          <a:r>
            <a:rPr lang="de-CH" sz="1300" kern="1200" dirty="0" smtClean="0"/>
            <a:t> &amp; </a:t>
          </a:r>
          <a:r>
            <a:rPr lang="de-CH" sz="1300" kern="1200" dirty="0" err="1" smtClean="0"/>
            <a:t>dis</a:t>
          </a:r>
          <a:r>
            <a:rPr lang="de-CH" sz="1300" kern="1200" dirty="0" smtClean="0"/>
            <a:t>-</a:t>
          </a:r>
          <a:br>
            <a:rPr lang="de-CH" sz="1300" kern="1200" dirty="0" smtClean="0"/>
          </a:br>
          <a:r>
            <a:rPr lang="de-CH" sz="1300" kern="1200" dirty="0" err="1" smtClean="0"/>
            <a:t>suasive</a:t>
          </a:r>
          <a:r>
            <a:rPr lang="de-CH" sz="1300" kern="1200" dirty="0" smtClean="0"/>
            <a:t> Präsenz</a:t>
          </a:r>
          <a:endParaRPr lang="de-CH" sz="1300" kern="1200" dirty="0"/>
        </a:p>
      </dsp:txBody>
      <dsp:txXfrm>
        <a:off x="4326939" y="4669252"/>
        <a:ext cx="1550670" cy="1198245"/>
      </dsp:txXfrm>
    </dsp:sp>
    <dsp:sp modelId="{13F8AB77-020D-4107-8717-FDE125E500A9}">
      <dsp:nvSpPr>
        <dsp:cNvPr id="0" name=""/>
        <dsp:cNvSpPr/>
      </dsp:nvSpPr>
      <dsp:spPr>
        <a:xfrm>
          <a:off x="1084629" y="667819"/>
          <a:ext cx="5920740" cy="5920740"/>
        </a:xfrm>
        <a:prstGeom prst="pie">
          <a:avLst>
            <a:gd name="adj1" fmla="val 5400000"/>
            <a:gd name="adj2" fmla="val 90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b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1300" b="1" u="sng" kern="1200" dirty="0" smtClean="0">
              <a:solidFill>
                <a:srgbClr val="FF0000"/>
              </a:solidFill>
            </a:rPr>
            <a:t>Phase 2+3</a:t>
          </a:r>
          <a:r>
            <a:rPr lang="de-CH" sz="1300" u="sng" kern="1200" dirty="0" smtClean="0"/>
            <a:t/>
          </a:r>
          <a:br>
            <a:rPr lang="de-CH" sz="1300" u="sng" kern="1200" dirty="0" smtClean="0"/>
          </a:br>
          <a:r>
            <a:rPr lang="de-CH" sz="1300" kern="1200" dirty="0" smtClean="0"/>
            <a:t>Defensive &amp;</a:t>
          </a:r>
          <a:br>
            <a:rPr lang="de-CH" sz="1300" kern="1200" dirty="0" smtClean="0"/>
          </a:br>
          <a:r>
            <a:rPr lang="de-CH" sz="1300" kern="1200" dirty="0" smtClean="0"/>
            <a:t>Offensive</a:t>
          </a:r>
          <a:endParaRPr lang="de-CH" sz="1300" kern="1200" dirty="0"/>
        </a:p>
      </dsp:txBody>
      <dsp:txXfrm>
        <a:off x="2353359" y="4669252"/>
        <a:ext cx="1550670" cy="1198245"/>
      </dsp:txXfrm>
    </dsp:sp>
    <dsp:sp modelId="{FD88347E-B782-4367-8611-AA0F58D4EE3B}">
      <dsp:nvSpPr>
        <dsp:cNvPr id="0" name=""/>
        <dsp:cNvSpPr/>
      </dsp:nvSpPr>
      <dsp:spPr>
        <a:xfrm>
          <a:off x="1014144" y="545880"/>
          <a:ext cx="5920740" cy="5920740"/>
        </a:xfrm>
        <a:prstGeom prst="pie">
          <a:avLst>
            <a:gd name="adj1" fmla="val 9000000"/>
            <a:gd name="adj2" fmla="val 126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16510" tIns="16510" rIns="16510" bIns="16510" numCol="1" spcCol="1270" anchor="t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1300" b="1" u="sng" kern="1200" dirty="0" smtClean="0">
              <a:solidFill>
                <a:srgbClr val="FF0000"/>
              </a:solidFill>
            </a:rPr>
            <a:t>Phase 4+5</a:t>
          </a:r>
          <a:br>
            <a:rPr lang="de-CH" sz="1300" b="1" u="sng" kern="1200" dirty="0" smtClean="0">
              <a:solidFill>
                <a:srgbClr val="FF0000"/>
              </a:solidFill>
            </a:rPr>
          </a:br>
          <a:r>
            <a:rPr lang="de-CH" sz="1300" kern="1200" dirty="0" smtClean="0"/>
            <a:t>Stabilisierung &amp;</a:t>
          </a:r>
          <a:br>
            <a:rPr lang="de-CH" sz="1300" kern="1200" dirty="0" smtClean="0"/>
          </a:br>
          <a:r>
            <a:rPr lang="de-CH" sz="1300" kern="1200" dirty="0" err="1" smtClean="0"/>
            <a:t>Ustü</a:t>
          </a:r>
          <a:endParaRPr lang="de-CH" sz="1300" kern="1200" dirty="0"/>
        </a:p>
      </dsp:txBody>
      <dsp:txXfrm>
        <a:off x="1296084" y="2942370"/>
        <a:ext cx="1621155" cy="1163002"/>
      </dsp:txXfrm>
    </dsp:sp>
    <dsp:sp modelId="{D9817D5E-CE99-465E-828B-9274075C404E}">
      <dsp:nvSpPr>
        <dsp:cNvPr id="0" name=""/>
        <dsp:cNvSpPr/>
      </dsp:nvSpPr>
      <dsp:spPr>
        <a:xfrm>
          <a:off x="1084629" y="423940"/>
          <a:ext cx="5920740" cy="5920740"/>
        </a:xfrm>
        <a:prstGeom prst="pie">
          <a:avLst>
            <a:gd name="adj1" fmla="val 12600000"/>
            <a:gd name="adj2" fmla="val 162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t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1300" b="1" u="sng" kern="1200" dirty="0" smtClean="0">
              <a:solidFill>
                <a:srgbClr val="FF0000"/>
              </a:solidFill>
            </a:rPr>
            <a:t>Phase 6</a:t>
          </a:r>
          <a:r>
            <a:rPr lang="de-CH" sz="1300" kern="1200" dirty="0" smtClean="0"/>
            <a:t/>
          </a:r>
          <a:br>
            <a:rPr lang="de-CH" sz="1300" kern="1200" dirty="0" smtClean="0"/>
          </a:br>
          <a:r>
            <a:rPr lang="de-CH" sz="1300" kern="1200" dirty="0" smtClean="0"/>
            <a:t>Demobilmachung</a:t>
          </a:r>
          <a:endParaRPr lang="de-CH" sz="1300" kern="1200" dirty="0"/>
        </a:p>
      </dsp:txBody>
      <dsp:txXfrm>
        <a:off x="2353359" y="1180245"/>
        <a:ext cx="1550670" cy="1198245"/>
      </dsp:txXfrm>
    </dsp:sp>
    <dsp:sp modelId="{C9237192-45CB-4461-BCBE-D0BE2881E065}">
      <dsp:nvSpPr>
        <dsp:cNvPr id="0" name=""/>
        <dsp:cNvSpPr/>
      </dsp:nvSpPr>
      <dsp:spPr>
        <a:xfrm>
          <a:off x="858861" y="57418"/>
          <a:ext cx="6653784" cy="6653784"/>
        </a:xfrm>
        <a:prstGeom prst="circularArrow">
          <a:avLst>
            <a:gd name="adj1" fmla="val 5085"/>
            <a:gd name="adj2" fmla="val 327528"/>
            <a:gd name="adj3" fmla="val 19472472"/>
            <a:gd name="adj4" fmla="val 16200251"/>
            <a:gd name="adj5" fmla="val 5932"/>
          </a:avLst>
        </a:prstGeom>
        <a:solidFill>
          <a:srgbClr val="33CCFF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E2F7E2-073C-4888-B370-30409E338FA4}">
      <dsp:nvSpPr>
        <dsp:cNvPr id="0" name=""/>
        <dsp:cNvSpPr/>
      </dsp:nvSpPr>
      <dsp:spPr>
        <a:xfrm>
          <a:off x="929346" y="179358"/>
          <a:ext cx="6653784" cy="6653784"/>
        </a:xfrm>
        <a:prstGeom prst="circularArrow">
          <a:avLst>
            <a:gd name="adj1" fmla="val 5085"/>
            <a:gd name="adj2" fmla="val 327528"/>
            <a:gd name="adj3" fmla="val 1472472"/>
            <a:gd name="adj4" fmla="val 19800000"/>
            <a:gd name="adj5" fmla="val 5932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4DBDED-8A14-4902-B39C-2C13101485A8}">
      <dsp:nvSpPr>
        <dsp:cNvPr id="0" name=""/>
        <dsp:cNvSpPr/>
      </dsp:nvSpPr>
      <dsp:spPr>
        <a:xfrm>
          <a:off x="858861" y="301297"/>
          <a:ext cx="6653784" cy="6653784"/>
        </a:xfrm>
        <a:prstGeom prst="circularArrow">
          <a:avLst>
            <a:gd name="adj1" fmla="val 5085"/>
            <a:gd name="adj2" fmla="val 327528"/>
            <a:gd name="adj3" fmla="val 5072221"/>
            <a:gd name="adj4" fmla="val 1800000"/>
            <a:gd name="adj5" fmla="val 5932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846634-EF36-4732-A361-D6C9DD3DCF8E}">
      <dsp:nvSpPr>
        <dsp:cNvPr id="0" name=""/>
        <dsp:cNvSpPr/>
      </dsp:nvSpPr>
      <dsp:spPr>
        <a:xfrm>
          <a:off x="718323" y="301297"/>
          <a:ext cx="6653784" cy="6653784"/>
        </a:xfrm>
        <a:prstGeom prst="circularArrow">
          <a:avLst>
            <a:gd name="adj1" fmla="val 5085"/>
            <a:gd name="adj2" fmla="val 327528"/>
            <a:gd name="adj3" fmla="val 8672472"/>
            <a:gd name="adj4" fmla="val 5400251"/>
            <a:gd name="adj5" fmla="val 5932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C22AAE-87C1-49D9-9794-2F932D59C972}">
      <dsp:nvSpPr>
        <dsp:cNvPr id="0" name=""/>
        <dsp:cNvSpPr/>
      </dsp:nvSpPr>
      <dsp:spPr>
        <a:xfrm>
          <a:off x="647838" y="179358"/>
          <a:ext cx="6653784" cy="6653784"/>
        </a:xfrm>
        <a:prstGeom prst="circularArrow">
          <a:avLst>
            <a:gd name="adj1" fmla="val 5085"/>
            <a:gd name="adj2" fmla="val 327528"/>
            <a:gd name="adj3" fmla="val 12272472"/>
            <a:gd name="adj4" fmla="val 9000000"/>
            <a:gd name="adj5" fmla="val 5932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4A09A9-990D-4D2B-8D9B-BDF6B6F6FB33}">
      <dsp:nvSpPr>
        <dsp:cNvPr id="0" name=""/>
        <dsp:cNvSpPr/>
      </dsp:nvSpPr>
      <dsp:spPr>
        <a:xfrm>
          <a:off x="718323" y="57418"/>
          <a:ext cx="6653784" cy="6653784"/>
        </a:xfrm>
        <a:prstGeom prst="circularArrow">
          <a:avLst>
            <a:gd name="adj1" fmla="val 5085"/>
            <a:gd name="adj2" fmla="val 327528"/>
            <a:gd name="adj3" fmla="val 15872221"/>
            <a:gd name="adj4" fmla="val 12600000"/>
            <a:gd name="adj5" fmla="val 5932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83C1CDD-0831-4622-9D71-8426D11C8D06}">
      <dsp:nvSpPr>
        <dsp:cNvPr id="0" name=""/>
        <dsp:cNvSpPr/>
      </dsp:nvSpPr>
      <dsp:spPr>
        <a:xfrm>
          <a:off x="1608200" y="242386"/>
          <a:ext cx="3488436" cy="3488436"/>
        </a:xfrm>
        <a:prstGeom prst="pie">
          <a:avLst>
            <a:gd name="adj1" fmla="val 16200000"/>
            <a:gd name="adj2" fmla="val 19800000"/>
          </a:avLst>
        </a:prstGeom>
        <a:solidFill>
          <a:srgbClr val="99FF33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800" kern="1200" smtClean="0"/>
            <a:t>Erreichen der Gru Ber, Stärkung der Vertrauens- und Glaubwürdigkeit</a:t>
          </a:r>
          <a:endParaRPr lang="de-CH" sz="800" kern="1200"/>
        </a:p>
      </dsp:txBody>
      <dsp:txXfrm>
        <a:off x="3435477" y="687993"/>
        <a:ext cx="913638" cy="705993"/>
      </dsp:txXfrm>
    </dsp:sp>
    <dsp:sp modelId="{017C22AD-78F4-4543-95C7-40FE7EF8E16D}">
      <dsp:nvSpPr>
        <dsp:cNvPr id="0" name=""/>
        <dsp:cNvSpPr/>
      </dsp:nvSpPr>
      <dsp:spPr>
        <a:xfrm>
          <a:off x="1649729" y="327209"/>
          <a:ext cx="3488436" cy="3488436"/>
        </a:xfrm>
        <a:prstGeom prst="pie">
          <a:avLst>
            <a:gd name="adj1" fmla="val 19800000"/>
            <a:gd name="adj2" fmla="val 1800000"/>
          </a:avLst>
        </a:prstGeom>
        <a:solidFill>
          <a:srgbClr val="99FF33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" wrap="square" lIns="11430" tIns="11430" rIns="11430" bIns="11430" numCol="1" spcCol="1270" anchor="t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900" kern="1200" smtClean="0"/>
            <a:t>Streitkraft-generierung</a:t>
          </a:r>
          <a:br>
            <a:rPr lang="de-CH" sz="900" kern="1200" smtClean="0"/>
          </a:br>
          <a:r>
            <a:rPr lang="de-CH" sz="900" kern="1200" smtClean="0"/>
            <a:t>Erreichen der Ei Ber</a:t>
          </a:r>
          <a:endParaRPr lang="de-CH" sz="900" kern="1200"/>
        </a:p>
      </dsp:txBody>
      <dsp:txXfrm>
        <a:off x="4016883" y="1739195"/>
        <a:ext cx="955167" cy="685228"/>
      </dsp:txXfrm>
    </dsp:sp>
    <dsp:sp modelId="{7F5A5E0E-5062-436B-BF11-6DB0F3F73656}">
      <dsp:nvSpPr>
        <dsp:cNvPr id="0" name=""/>
        <dsp:cNvSpPr/>
      </dsp:nvSpPr>
      <dsp:spPr>
        <a:xfrm>
          <a:off x="1658992" y="386077"/>
          <a:ext cx="3488436" cy="3488436"/>
        </a:xfrm>
        <a:prstGeom prst="pie">
          <a:avLst>
            <a:gd name="adj1" fmla="val 1800000"/>
            <a:gd name="adj2" fmla="val 5400000"/>
          </a:avLst>
        </a:prstGeom>
        <a:solidFill>
          <a:srgbClr val="99FF33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b" anchorCtr="0">
          <a:noAutofit/>
        </a:bodyPr>
        <a:lstStyle/>
        <a:p>
          <a:pPr lvl="0" algn="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900" kern="1200" smtClean="0"/>
            <a:t>Gewaltein-dämmung und Deeskalation</a:t>
          </a:r>
          <a:br>
            <a:rPr lang="de-CH" sz="900" kern="1200" smtClean="0"/>
          </a:br>
          <a:r>
            <a:rPr lang="de-CH" sz="900" i="1" kern="1200" smtClean="0"/>
            <a:t>maskirovka</a:t>
          </a:r>
          <a:endParaRPr lang="de-CH" sz="900" i="1" kern="1200"/>
        </a:p>
      </dsp:txBody>
      <dsp:txXfrm>
        <a:off x="3486268" y="2743679"/>
        <a:ext cx="913638" cy="705993"/>
      </dsp:txXfrm>
    </dsp:sp>
    <dsp:sp modelId="{D24FCC7D-0FD2-4F28-BD22-44BF6C5FC88C}">
      <dsp:nvSpPr>
        <dsp:cNvPr id="0" name=""/>
        <dsp:cNvSpPr/>
      </dsp:nvSpPr>
      <dsp:spPr>
        <a:xfrm>
          <a:off x="1512444" y="386077"/>
          <a:ext cx="3488436" cy="3488436"/>
        </a:xfrm>
        <a:prstGeom prst="pie">
          <a:avLst>
            <a:gd name="adj1" fmla="val 5400000"/>
            <a:gd name="adj2" fmla="val 9000000"/>
          </a:avLst>
        </a:prstGeom>
        <a:solidFill>
          <a:srgbClr val="99FF33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b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900" kern="1200" smtClean="0"/>
            <a:t>Gn Ag abwehren und gn Kräfte zurückwerfen</a:t>
          </a:r>
          <a:endParaRPr lang="de-CH" sz="900" kern="1200"/>
        </a:p>
      </dsp:txBody>
      <dsp:txXfrm>
        <a:off x="2259966" y="2743679"/>
        <a:ext cx="913638" cy="705993"/>
      </dsp:txXfrm>
    </dsp:sp>
    <dsp:sp modelId="{0C5E07A1-BECB-403F-BB88-5D2EFCA1D40C}">
      <dsp:nvSpPr>
        <dsp:cNvPr id="0" name=""/>
        <dsp:cNvSpPr/>
      </dsp:nvSpPr>
      <dsp:spPr>
        <a:xfrm>
          <a:off x="1483613" y="276138"/>
          <a:ext cx="3488436" cy="3488436"/>
        </a:xfrm>
        <a:prstGeom prst="pie">
          <a:avLst>
            <a:gd name="adj1" fmla="val 9000000"/>
            <a:gd name="adj2" fmla="val 12600000"/>
          </a:avLst>
        </a:prstGeom>
        <a:solidFill>
          <a:srgbClr val="99FF33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11430" tIns="11430" rIns="11430" bIns="11430" numCol="1" spcCol="1270" anchor="t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900" kern="1200" smtClean="0"/>
            <a:t>Milderung der Scha-densauswir-kung</a:t>
          </a:r>
          <a:br>
            <a:rPr lang="de-CH" sz="900" kern="1200" smtClean="0"/>
          </a:br>
          <a:r>
            <a:rPr lang="de-CH" sz="900" kern="1200" smtClean="0"/>
            <a:t>Deeskalation</a:t>
          </a:r>
          <a:endParaRPr lang="de-CH" sz="900" kern="1200"/>
        </a:p>
      </dsp:txBody>
      <dsp:txXfrm>
        <a:off x="1649729" y="1688124"/>
        <a:ext cx="955167" cy="685228"/>
      </dsp:txXfrm>
    </dsp:sp>
    <dsp:sp modelId="{BB9F59B5-84C8-43E6-A935-A869DEDE542E}">
      <dsp:nvSpPr>
        <dsp:cNvPr id="0" name=""/>
        <dsp:cNvSpPr/>
      </dsp:nvSpPr>
      <dsp:spPr>
        <a:xfrm>
          <a:off x="1563236" y="242386"/>
          <a:ext cx="3488436" cy="3488436"/>
        </a:xfrm>
        <a:prstGeom prst="pie">
          <a:avLst>
            <a:gd name="adj1" fmla="val 12600000"/>
            <a:gd name="adj2" fmla="val 16200000"/>
          </a:avLst>
        </a:prstGeom>
        <a:solidFill>
          <a:srgbClr val="99FF33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900" kern="1200" smtClean="0"/>
            <a:t>Wiedereinglie-derung in die Zivilgesellschaft</a:t>
          </a:r>
          <a:endParaRPr lang="de-CH" sz="900" kern="1200"/>
        </a:p>
      </dsp:txBody>
      <dsp:txXfrm>
        <a:off x="2310758" y="687993"/>
        <a:ext cx="913638" cy="705993"/>
      </dsp:txXfrm>
    </dsp:sp>
    <dsp:sp modelId="{AA90517D-F84B-4462-80F4-59DEBA5C80F7}">
      <dsp:nvSpPr>
        <dsp:cNvPr id="0" name=""/>
        <dsp:cNvSpPr/>
      </dsp:nvSpPr>
      <dsp:spPr>
        <a:xfrm>
          <a:off x="1392122" y="26436"/>
          <a:ext cx="3920338" cy="3920338"/>
        </a:xfrm>
        <a:prstGeom prst="circularArrow">
          <a:avLst>
            <a:gd name="adj1" fmla="val 5085"/>
            <a:gd name="adj2" fmla="val 327528"/>
            <a:gd name="adj3" fmla="val 19472472"/>
            <a:gd name="adj4" fmla="val 16200251"/>
            <a:gd name="adj5" fmla="val 5932"/>
          </a:avLst>
        </a:prstGeom>
        <a:solidFill>
          <a:srgbClr val="92D0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5E2998-7630-4686-85CA-E17FEF51A814}">
      <dsp:nvSpPr>
        <dsp:cNvPr id="0" name=""/>
        <dsp:cNvSpPr/>
      </dsp:nvSpPr>
      <dsp:spPr>
        <a:xfrm>
          <a:off x="1433651" y="111258"/>
          <a:ext cx="3920338" cy="3920338"/>
        </a:xfrm>
        <a:prstGeom prst="circularArrow">
          <a:avLst>
            <a:gd name="adj1" fmla="val 5085"/>
            <a:gd name="adj2" fmla="val 327528"/>
            <a:gd name="adj3" fmla="val 1472472"/>
            <a:gd name="adj4" fmla="val 19800000"/>
            <a:gd name="adj5" fmla="val 5932"/>
          </a:avLst>
        </a:prstGeom>
        <a:solidFill>
          <a:srgbClr val="92D0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9706C8-FD17-4EFF-BBE3-6A29EF7976C4}">
      <dsp:nvSpPr>
        <dsp:cNvPr id="0" name=""/>
        <dsp:cNvSpPr/>
      </dsp:nvSpPr>
      <dsp:spPr>
        <a:xfrm>
          <a:off x="1442914" y="170126"/>
          <a:ext cx="3920338" cy="3920338"/>
        </a:xfrm>
        <a:prstGeom prst="circularArrow">
          <a:avLst>
            <a:gd name="adj1" fmla="val 5085"/>
            <a:gd name="adj2" fmla="val 327528"/>
            <a:gd name="adj3" fmla="val 5072221"/>
            <a:gd name="adj4" fmla="val 1800000"/>
            <a:gd name="adj5" fmla="val 5932"/>
          </a:avLst>
        </a:prstGeom>
        <a:solidFill>
          <a:srgbClr val="92D0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7BFEEB-B0ED-4472-8FD6-1CC0009E9295}">
      <dsp:nvSpPr>
        <dsp:cNvPr id="0" name=""/>
        <dsp:cNvSpPr/>
      </dsp:nvSpPr>
      <dsp:spPr>
        <a:xfrm>
          <a:off x="1296621" y="170126"/>
          <a:ext cx="3920338" cy="3920338"/>
        </a:xfrm>
        <a:prstGeom prst="circularArrow">
          <a:avLst>
            <a:gd name="adj1" fmla="val 5085"/>
            <a:gd name="adj2" fmla="val 327528"/>
            <a:gd name="adj3" fmla="val 8672472"/>
            <a:gd name="adj4" fmla="val 5400251"/>
            <a:gd name="adj5" fmla="val 5932"/>
          </a:avLst>
        </a:prstGeom>
        <a:solidFill>
          <a:srgbClr val="92D0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491372-6789-4918-9C4D-6BDD9130087B}">
      <dsp:nvSpPr>
        <dsp:cNvPr id="0" name=""/>
        <dsp:cNvSpPr/>
      </dsp:nvSpPr>
      <dsp:spPr>
        <a:xfrm>
          <a:off x="1267790" y="60187"/>
          <a:ext cx="3920338" cy="3920338"/>
        </a:xfrm>
        <a:prstGeom prst="circularArrow">
          <a:avLst>
            <a:gd name="adj1" fmla="val 5085"/>
            <a:gd name="adj2" fmla="val 327528"/>
            <a:gd name="adj3" fmla="val 12272472"/>
            <a:gd name="adj4" fmla="val 9000000"/>
            <a:gd name="adj5" fmla="val 5932"/>
          </a:avLst>
        </a:prstGeom>
        <a:solidFill>
          <a:srgbClr val="92D0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262352-ACE5-4746-84B9-08ECA7F3519B}">
      <dsp:nvSpPr>
        <dsp:cNvPr id="0" name=""/>
        <dsp:cNvSpPr/>
      </dsp:nvSpPr>
      <dsp:spPr>
        <a:xfrm>
          <a:off x="1347412" y="26436"/>
          <a:ext cx="3920338" cy="3920338"/>
        </a:xfrm>
        <a:prstGeom prst="circularArrow">
          <a:avLst>
            <a:gd name="adj1" fmla="val 5085"/>
            <a:gd name="adj2" fmla="val 327528"/>
            <a:gd name="adj3" fmla="val 15872221"/>
            <a:gd name="adj4" fmla="val 12600000"/>
            <a:gd name="adj5" fmla="val 5932"/>
          </a:avLst>
        </a:prstGeom>
        <a:solidFill>
          <a:srgbClr val="92D0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1992919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Text Box 2"/>
          <p:cNvSpPr txBox="1">
            <a:spLocks noChangeArrowheads="1"/>
          </p:cNvSpPr>
          <p:nvPr/>
        </p:nvSpPr>
        <p:spPr bwMode="auto">
          <a:xfrm>
            <a:off x="533400" y="304800"/>
            <a:ext cx="510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endParaRPr lang="en-CA" sz="2400">
              <a:solidFill>
                <a:srgbClr val="000000"/>
              </a:solidFill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268413" y="279400"/>
            <a:ext cx="7461250" cy="989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das Titelformat zu bearbeiten</a:t>
            </a:r>
            <a:endParaRPr lang="en-GB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85875" y="1449388"/>
            <a:ext cx="7475538" cy="471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Formate des Vorlagentextes zu bearbeiten</a:t>
            </a:r>
          </a:p>
          <a:p>
            <a:pPr lvl="1"/>
            <a:r>
              <a:rPr lang="en-GB" smtClean="0"/>
              <a:t>Zweite Ebene</a:t>
            </a:r>
          </a:p>
          <a:p>
            <a:pPr lvl="2"/>
            <a:r>
              <a:rPr lang="en-GB" smtClean="0"/>
              <a:t>Dritte Ebene</a:t>
            </a:r>
          </a:p>
          <a:p>
            <a:pPr lvl="3"/>
            <a:r>
              <a:rPr lang="en-GB" smtClean="0"/>
              <a:t>Vierte Ebene</a:t>
            </a:r>
          </a:p>
        </p:txBody>
      </p:sp>
    </p:spTree>
    <p:extLst>
      <p:ext uri="{BB962C8B-B14F-4D97-AF65-F5344CB8AC3E}">
        <p14:creationId xmlns:p14="http://schemas.microsoft.com/office/powerpoint/2010/main" xmlns="" val="3869056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Char char="•"/>
        <a:defRPr sz="2600">
          <a:solidFill>
            <a:srgbClr val="80808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B2B2B2"/>
        </a:buClr>
        <a:buChar char="•"/>
        <a:defRPr sz="2600">
          <a:solidFill>
            <a:srgbClr val="B2B2B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0C0C0"/>
        </a:buClr>
        <a:buChar char="•"/>
        <a:defRPr sz="2600">
          <a:solidFill>
            <a:srgbClr val="C0C0C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DDDDDD"/>
        </a:buClr>
        <a:buChar char="•"/>
        <a:defRPr sz="2600">
          <a:solidFill>
            <a:srgbClr val="DDDDDD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DDDDDD"/>
        </a:buClr>
        <a:buChar char="•"/>
        <a:defRPr sz="2600">
          <a:solidFill>
            <a:srgbClr val="DDDDD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DDDDDD"/>
        </a:buClr>
        <a:buChar char="•"/>
        <a:defRPr sz="2600">
          <a:solidFill>
            <a:srgbClr val="DDDDD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DDDDDD"/>
        </a:buClr>
        <a:buChar char="•"/>
        <a:defRPr sz="2600">
          <a:solidFill>
            <a:srgbClr val="DDDDD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DDDDDD"/>
        </a:buClr>
        <a:buChar char="•"/>
        <a:defRPr sz="2600">
          <a:solidFill>
            <a:srgbClr val="DDDDDD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el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56253009"/>
              </p:ext>
            </p:extLst>
          </p:nvPr>
        </p:nvGraphicFramePr>
        <p:xfrm>
          <a:off x="7175558" y="40798"/>
          <a:ext cx="1921347" cy="12801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921347"/>
              </a:tblGrid>
              <a:tr h="238364">
                <a:tc>
                  <a:txBody>
                    <a:bodyPr/>
                    <a:lstStyle/>
                    <a:p>
                      <a:r>
                        <a:rPr lang="de-CH" sz="1200" smtClean="0"/>
                        <a:t>Raum</a:t>
                      </a:r>
                      <a:endParaRPr lang="de-CH" sz="12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CH" sz="1200" smtClean="0"/>
                        <a:t>Umfasst: Operationsba-sis, Hoheitsgebiete</a:t>
                      </a:r>
                      <a:r>
                        <a:rPr lang="de-CH" sz="1200" baseline="0" smtClean="0"/>
                        <a:t> des Streitgegners, der Koali-tionspartner und Neutralen.</a:t>
                      </a:r>
                      <a:endParaRPr lang="de-CH" sz="120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" name="Tabel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3964345"/>
              </p:ext>
            </p:extLst>
          </p:nvPr>
        </p:nvGraphicFramePr>
        <p:xfrm>
          <a:off x="796843" y="5733427"/>
          <a:ext cx="1921347" cy="10972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921347"/>
              </a:tblGrid>
              <a:tr h="238364">
                <a:tc>
                  <a:txBody>
                    <a:bodyPr/>
                    <a:lstStyle/>
                    <a:p>
                      <a:r>
                        <a:rPr lang="de-CH" sz="1200" smtClean="0"/>
                        <a:t>Information</a:t>
                      </a:r>
                      <a:endParaRPr lang="de-CH" sz="12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CH" sz="1200" i="1" smtClean="0"/>
                        <a:t>Maskirovka</a:t>
                      </a:r>
                      <a:r>
                        <a:rPr lang="de-CH" sz="1200" smtClean="0"/>
                        <a:t>, Rechtmäs-sigkeit, Verhältnismässig-keit, Glaubwürdigkeiten, Vertrauenswürdigkeit.</a:t>
                      </a:r>
                      <a:endParaRPr lang="de-CH" sz="120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Tabel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11134957"/>
              </p:ext>
            </p:extLst>
          </p:nvPr>
        </p:nvGraphicFramePr>
        <p:xfrm>
          <a:off x="812800" y="42299"/>
          <a:ext cx="1921347" cy="12801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921347"/>
              </a:tblGrid>
              <a:tr h="238364">
                <a:tc>
                  <a:txBody>
                    <a:bodyPr/>
                    <a:lstStyle/>
                    <a:p>
                      <a:r>
                        <a:rPr lang="de-CH" sz="1200" smtClean="0"/>
                        <a:t>Kraft</a:t>
                      </a:r>
                      <a:endParaRPr lang="de-CH" sz="12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CH" sz="1200" smtClean="0"/>
                        <a:t>In sämtlichen</a:t>
                      </a:r>
                      <a:r>
                        <a:rPr lang="de-CH" sz="1200" baseline="0" smtClean="0"/>
                        <a:t> Operations-sphären koordinierte und synchronierte, auf gn Schwachpunkt gerichtete Einwirkung.</a:t>
                      </a:r>
                      <a:endParaRPr lang="de-CH" sz="120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Textfeld 1"/>
          <p:cNvSpPr txBox="1"/>
          <p:nvPr/>
        </p:nvSpPr>
        <p:spPr>
          <a:xfrm rot="16200000">
            <a:off x="-3053090" y="3044281"/>
            <a:ext cx="6858000" cy="76944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CH" sz="4400" b="1" smtClean="0">
                <a:solidFill>
                  <a:srgbClr val="FFFFFF"/>
                </a:solidFill>
              </a:rPr>
              <a:t>Operationskontinuum</a:t>
            </a:r>
            <a:endParaRPr lang="de-CH" sz="4400" b="1">
              <a:solidFill>
                <a:srgbClr val="FFFFFF"/>
              </a:solidFill>
            </a:endParaRPr>
          </a:p>
        </p:txBody>
      </p:sp>
      <p:graphicFrame>
        <p:nvGraphicFramePr>
          <p:cNvPr id="3" name="Diagramm 2"/>
          <p:cNvGraphicFramePr/>
          <p:nvPr>
            <p:extLst>
              <p:ext uri="{D42A27DB-BD31-4B8C-83A1-F6EECF244321}">
                <p14:modId xmlns:p14="http://schemas.microsoft.com/office/powerpoint/2010/main" xmlns="" val="2507693123"/>
              </p:ext>
            </p:extLst>
          </p:nvPr>
        </p:nvGraphicFramePr>
        <p:xfrm>
          <a:off x="760631" y="-76200"/>
          <a:ext cx="8230969" cy="7048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m 4"/>
          <p:cNvGraphicFramePr/>
          <p:nvPr>
            <p:extLst>
              <p:ext uri="{D42A27DB-BD31-4B8C-83A1-F6EECF244321}">
                <p14:modId xmlns:p14="http://schemas.microsoft.com/office/powerpoint/2010/main" xmlns="" val="683003159"/>
              </p:ext>
            </p:extLst>
          </p:nvPr>
        </p:nvGraphicFramePr>
        <p:xfrm>
          <a:off x="1560107" y="1418164"/>
          <a:ext cx="6621780" cy="41529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4" name="Ellipse 3"/>
          <p:cNvSpPr/>
          <p:nvPr/>
        </p:nvSpPr>
        <p:spPr>
          <a:xfrm>
            <a:off x="3860800" y="2527299"/>
            <a:ext cx="2019300" cy="196850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77500" lnSpcReduction="2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CH" sz="1400" b="1" smtClean="0">
                <a:solidFill>
                  <a:srgbClr val="FFFFFF"/>
                </a:solidFill>
              </a:rPr>
              <a:t>Beitrag der </a:t>
            </a:r>
            <a:br>
              <a:rPr lang="de-CH" sz="1400" b="1" smtClean="0">
                <a:solidFill>
                  <a:srgbClr val="FFFFFF"/>
                </a:solidFill>
              </a:rPr>
            </a:br>
            <a:r>
              <a:rPr lang="de-CH" sz="1400" b="1" smtClean="0">
                <a:solidFill>
                  <a:srgbClr val="FFFFFF"/>
                </a:solidFill>
              </a:rPr>
              <a:t>Armee zur Erfüllung der beiden Bundes-garantien «Schutz von Bestand und Gebiet der Kantone» und «Schutz der ver-fassungsmässigen Ordnung»</a:t>
            </a:r>
            <a:endParaRPr lang="de-CH" sz="1400" b="1">
              <a:solidFill>
                <a:srgbClr val="FFFFFF"/>
              </a:solidFill>
            </a:endParaRPr>
          </a:p>
        </p:txBody>
      </p:sp>
      <p:sp>
        <p:nvSpPr>
          <p:cNvPr id="6" name="Textfeld 5"/>
          <p:cNvSpPr txBox="1"/>
          <p:nvPr/>
        </p:nvSpPr>
        <p:spPr>
          <a:xfrm rot="1640907">
            <a:off x="4553877" y="559476"/>
            <a:ext cx="360327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CH" sz="1100" smtClean="0">
                <a:solidFill>
                  <a:srgbClr val="000000"/>
                </a:solidFill>
              </a:rPr>
              <a:t>Schutz kritischer Infra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CH" sz="1100" smtClean="0">
                <a:solidFill>
                  <a:srgbClr val="000000"/>
                </a:solidFill>
                <a:sym typeface="Wingdings" panose="05000000000000000000" pitchFamily="2" charset="2"/>
              </a:rPr>
              <a:t>UDO: Cyber, EM, Info</a:t>
            </a:r>
            <a:endParaRPr lang="de-CH" sz="1100">
              <a:solidFill>
                <a:srgbClr val="000000"/>
              </a:solidFill>
            </a:endParaRPr>
          </a:p>
        </p:txBody>
      </p:sp>
      <p:sp>
        <p:nvSpPr>
          <p:cNvPr id="7" name="Textfeld 6"/>
          <p:cNvSpPr txBox="1"/>
          <p:nvPr/>
        </p:nvSpPr>
        <p:spPr>
          <a:xfrm rot="5400000">
            <a:off x="6145777" y="3213557"/>
            <a:ext cx="360327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CH" sz="1100" dirty="0" smtClean="0">
                <a:solidFill>
                  <a:srgbClr val="000000"/>
                </a:solidFill>
              </a:rPr>
              <a:t>Schutz kritischer </a:t>
            </a:r>
            <a:r>
              <a:rPr lang="de-CH" sz="1100" dirty="0" err="1" smtClean="0">
                <a:solidFill>
                  <a:srgbClr val="000000"/>
                </a:solidFill>
              </a:rPr>
              <a:t>Infra</a:t>
            </a:r>
            <a:endParaRPr lang="de-CH" sz="1100" dirty="0" smtClean="0">
              <a:solidFill>
                <a:srgbClr val="000000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CH" sz="1100" dirty="0" smtClean="0">
                <a:solidFill>
                  <a:srgbClr val="000000"/>
                </a:solidFill>
                <a:sym typeface="Wingdings" panose="05000000000000000000" pitchFamily="2" charset="2"/>
              </a:rPr>
              <a:t>UDO: </a:t>
            </a:r>
            <a:r>
              <a:rPr lang="de-CH" sz="1100" dirty="0" err="1" smtClean="0">
                <a:solidFill>
                  <a:srgbClr val="000000"/>
                </a:solidFill>
                <a:sym typeface="Wingdings" panose="05000000000000000000" pitchFamily="2" charset="2"/>
              </a:rPr>
              <a:t>Cyber</a:t>
            </a:r>
            <a:r>
              <a:rPr lang="de-CH" sz="1100" dirty="0" smtClean="0">
                <a:solidFill>
                  <a:srgbClr val="000000"/>
                </a:solidFill>
                <a:sym typeface="Wingdings" panose="05000000000000000000" pitchFamily="2" charset="2"/>
              </a:rPr>
              <a:t>, EM, Info / DU: Boden, Luft</a:t>
            </a:r>
            <a:endParaRPr lang="de-CH" sz="1100" dirty="0">
              <a:solidFill>
                <a:srgbClr val="000000"/>
              </a:solidFill>
            </a:endParaRPr>
          </a:p>
        </p:txBody>
      </p:sp>
      <p:sp>
        <p:nvSpPr>
          <p:cNvPr id="8" name="Textfeld 7"/>
          <p:cNvSpPr txBox="1"/>
          <p:nvPr/>
        </p:nvSpPr>
        <p:spPr>
          <a:xfrm rot="19813774">
            <a:off x="4739646" y="5730421"/>
            <a:ext cx="360327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CH" sz="1100" smtClean="0">
                <a:solidFill>
                  <a:srgbClr val="000000"/>
                </a:solidFill>
              </a:rPr>
              <a:t>Schutz kritischer Infra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CH" sz="1100" smtClean="0">
                <a:solidFill>
                  <a:srgbClr val="000000"/>
                </a:solidFill>
                <a:sym typeface="Wingdings" panose="05000000000000000000" pitchFamily="2" charset="2"/>
              </a:rPr>
              <a:t>UDO: Cyber, EM, Info / DU: Boden, Luft</a:t>
            </a:r>
            <a:endParaRPr lang="de-CH" sz="1100">
              <a:solidFill>
                <a:srgbClr val="000000"/>
              </a:solidFill>
            </a:endParaRPr>
          </a:p>
        </p:txBody>
      </p:sp>
      <p:sp>
        <p:nvSpPr>
          <p:cNvPr id="9" name="Textfeld 8"/>
          <p:cNvSpPr txBox="1"/>
          <p:nvPr/>
        </p:nvSpPr>
        <p:spPr>
          <a:xfrm rot="1915273">
            <a:off x="1650906" y="5794105"/>
            <a:ext cx="360327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CH" sz="1100" smtClean="0">
                <a:solidFill>
                  <a:srgbClr val="000000"/>
                </a:solidFill>
              </a:rPr>
              <a:t>Vni des gn Widerstandswillens / gn Kräfte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CH" sz="1100" smtClean="0">
                <a:solidFill>
                  <a:srgbClr val="000000"/>
                </a:solidFill>
                <a:sym typeface="Wingdings" panose="05000000000000000000" pitchFamily="2" charset="2"/>
              </a:rPr>
              <a:t>UDO: Cyber, EM, Info, Boden, Luft</a:t>
            </a:r>
            <a:endParaRPr lang="de-CH" sz="1100">
              <a:solidFill>
                <a:srgbClr val="000000"/>
              </a:solidFill>
            </a:endParaRPr>
          </a:p>
        </p:txBody>
      </p:sp>
      <p:sp>
        <p:nvSpPr>
          <p:cNvPr id="10" name="Textfeld 9"/>
          <p:cNvSpPr txBox="1"/>
          <p:nvPr/>
        </p:nvSpPr>
        <p:spPr>
          <a:xfrm rot="16200000">
            <a:off x="67968" y="3285495"/>
            <a:ext cx="360327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CH" sz="1100" smtClean="0">
                <a:solidFill>
                  <a:srgbClr val="000000"/>
                </a:solidFill>
              </a:rPr>
              <a:t>Wiederaufbau / Instandsetzung kritischer Infra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CH" sz="1100" smtClean="0">
                <a:solidFill>
                  <a:srgbClr val="000000"/>
                </a:solidFill>
                <a:sym typeface="Wingdings" panose="05000000000000000000" pitchFamily="2" charset="2"/>
              </a:rPr>
              <a:t>UDO: Cyber, EM, Info, Boden, Luft</a:t>
            </a:r>
            <a:endParaRPr lang="de-CH" sz="1100">
              <a:solidFill>
                <a:srgbClr val="000000"/>
              </a:solidFill>
            </a:endParaRPr>
          </a:p>
        </p:txBody>
      </p:sp>
      <p:sp>
        <p:nvSpPr>
          <p:cNvPr id="13" name="Textfeld 12"/>
          <p:cNvSpPr txBox="1"/>
          <p:nvPr/>
        </p:nvSpPr>
        <p:spPr>
          <a:xfrm rot="19569691">
            <a:off x="1437618" y="668119"/>
            <a:ext cx="360327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CH" sz="1100" smtClean="0">
                <a:solidFill>
                  <a:srgbClr val="000000"/>
                </a:solidFill>
              </a:rPr>
              <a:t>Schutz kritischer Infra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CH" sz="1100" smtClean="0">
                <a:solidFill>
                  <a:srgbClr val="000000"/>
                </a:solidFill>
                <a:sym typeface="Wingdings" panose="05000000000000000000" pitchFamily="2" charset="2"/>
              </a:rPr>
              <a:t>UDO: Cyber, EM, Info</a:t>
            </a:r>
            <a:endParaRPr lang="de-CH" sz="1100">
              <a:solidFill>
                <a:srgbClr val="000000"/>
              </a:solidFill>
            </a:endParaRPr>
          </a:p>
        </p:txBody>
      </p:sp>
      <p:graphicFrame>
        <p:nvGraphicFramePr>
          <p:cNvPr id="17" name="Tabel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66047157"/>
              </p:ext>
            </p:extLst>
          </p:nvPr>
        </p:nvGraphicFramePr>
        <p:xfrm>
          <a:off x="7202186" y="5914623"/>
          <a:ext cx="1921347" cy="9144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921347"/>
              </a:tblGrid>
              <a:tr h="238364">
                <a:tc>
                  <a:txBody>
                    <a:bodyPr/>
                    <a:lstStyle/>
                    <a:p>
                      <a:r>
                        <a:rPr lang="de-CH" sz="1200" smtClean="0"/>
                        <a:t>Zeit</a:t>
                      </a:r>
                      <a:endParaRPr lang="de-CH" sz="12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CH" sz="1200" smtClean="0"/>
                        <a:t>Operatives Tempo höher als dasjenige des Streit-gegners.</a:t>
                      </a:r>
                      <a:endParaRPr lang="de-CH" sz="120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9" name="Textfeld 18"/>
          <p:cNvSpPr txBox="1"/>
          <p:nvPr/>
        </p:nvSpPr>
        <p:spPr>
          <a:xfrm rot="16200000">
            <a:off x="6744832" y="3395114"/>
            <a:ext cx="43094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CH" sz="1400" b="1" dirty="0" smtClean="0">
                <a:solidFill>
                  <a:srgbClr val="FF0000"/>
                </a:solidFill>
              </a:rPr>
              <a:t>UDO:</a:t>
            </a:r>
            <a:r>
              <a:rPr lang="de-CH" sz="1050" b="1" dirty="0" smtClean="0">
                <a:solidFill>
                  <a:srgbClr val="000000"/>
                </a:solidFill>
              </a:rPr>
              <a:t> </a:t>
            </a:r>
            <a:r>
              <a:rPr lang="de-CH" sz="1100" b="1" dirty="0">
                <a:solidFill>
                  <a:srgbClr val="FF0000"/>
                </a:solidFill>
              </a:rPr>
              <a:t>U</a:t>
            </a:r>
            <a:r>
              <a:rPr lang="de-CH" sz="1050" dirty="0">
                <a:solidFill>
                  <a:srgbClr val="000000"/>
                </a:solidFill>
              </a:rPr>
              <a:t>nterstützung</a:t>
            </a:r>
            <a:r>
              <a:rPr lang="de-CH" sz="900" dirty="0" smtClean="0">
                <a:solidFill>
                  <a:srgbClr val="000000"/>
                </a:solidFill>
              </a:rPr>
              <a:t> (=Stabilisierung)</a:t>
            </a:r>
            <a:r>
              <a:rPr lang="de-CH" sz="1050" dirty="0" smtClean="0">
                <a:solidFill>
                  <a:srgbClr val="000000"/>
                </a:solidFill>
              </a:rPr>
              <a:t>,</a:t>
            </a:r>
            <a:r>
              <a:rPr lang="de-CH" sz="900" dirty="0" smtClean="0">
                <a:solidFill>
                  <a:srgbClr val="000000"/>
                </a:solidFill>
              </a:rPr>
              <a:t> </a:t>
            </a:r>
            <a:r>
              <a:rPr lang="de-CH" sz="1100" b="1" dirty="0" smtClean="0">
                <a:solidFill>
                  <a:srgbClr val="FF0000"/>
                </a:solidFill>
              </a:rPr>
              <a:t>D</a:t>
            </a:r>
            <a:r>
              <a:rPr lang="de-CH" sz="1050" dirty="0" smtClean="0">
                <a:solidFill>
                  <a:srgbClr val="000000"/>
                </a:solidFill>
              </a:rPr>
              <a:t>efensive, </a:t>
            </a:r>
            <a:r>
              <a:rPr lang="de-CH" sz="1100" b="1" dirty="0" smtClean="0">
                <a:solidFill>
                  <a:srgbClr val="FF0000"/>
                </a:solidFill>
              </a:rPr>
              <a:t>O</a:t>
            </a:r>
            <a:r>
              <a:rPr lang="de-CH" sz="1050" dirty="0" smtClean="0">
                <a:solidFill>
                  <a:srgbClr val="000000"/>
                </a:solidFill>
              </a:rPr>
              <a:t>ffensive</a:t>
            </a:r>
            <a:endParaRPr lang="de-CH" sz="105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20259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el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61260701"/>
              </p:ext>
            </p:extLst>
          </p:nvPr>
        </p:nvGraphicFramePr>
        <p:xfrm>
          <a:off x="7175558" y="40798"/>
          <a:ext cx="1921347" cy="12801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921347"/>
              </a:tblGrid>
              <a:tr h="238364">
                <a:tc>
                  <a:txBody>
                    <a:bodyPr/>
                    <a:lstStyle/>
                    <a:p>
                      <a:r>
                        <a:rPr lang="de-CH" sz="1200" smtClean="0"/>
                        <a:t>Raum</a:t>
                      </a:r>
                      <a:endParaRPr lang="de-CH" sz="12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CH" sz="1200" smtClean="0"/>
                        <a:t>Umfasst: Operationsba-sis, Hoheitsgebiete</a:t>
                      </a:r>
                      <a:r>
                        <a:rPr lang="de-CH" sz="1200" baseline="0" smtClean="0"/>
                        <a:t> des Streitgegners, der Koali-tionspartner und Neutralen.</a:t>
                      </a:r>
                      <a:endParaRPr lang="de-CH" sz="120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" name="Tabel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45073912"/>
              </p:ext>
            </p:extLst>
          </p:nvPr>
        </p:nvGraphicFramePr>
        <p:xfrm>
          <a:off x="796843" y="5733427"/>
          <a:ext cx="1921347" cy="10972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921347"/>
              </a:tblGrid>
              <a:tr h="238364">
                <a:tc>
                  <a:txBody>
                    <a:bodyPr/>
                    <a:lstStyle/>
                    <a:p>
                      <a:r>
                        <a:rPr lang="de-CH" sz="1200" smtClean="0"/>
                        <a:t>Information</a:t>
                      </a:r>
                      <a:endParaRPr lang="de-CH" sz="12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CH" sz="1200" i="1" smtClean="0"/>
                        <a:t>Maskirovka</a:t>
                      </a:r>
                      <a:r>
                        <a:rPr lang="de-CH" sz="1200" smtClean="0"/>
                        <a:t>, Rechtmäs-sigkeit, Verhältnismässig-keit, Glaubwürdigkeiten, Vertrauenswürdigkeit.</a:t>
                      </a:r>
                      <a:endParaRPr lang="de-CH" sz="120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Tabel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63641622"/>
              </p:ext>
            </p:extLst>
          </p:nvPr>
        </p:nvGraphicFramePr>
        <p:xfrm>
          <a:off x="812800" y="42299"/>
          <a:ext cx="1921347" cy="12801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921347"/>
              </a:tblGrid>
              <a:tr h="238364">
                <a:tc>
                  <a:txBody>
                    <a:bodyPr/>
                    <a:lstStyle/>
                    <a:p>
                      <a:r>
                        <a:rPr lang="de-CH" sz="1200" smtClean="0"/>
                        <a:t>Kraft</a:t>
                      </a:r>
                      <a:endParaRPr lang="de-CH" sz="12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CH" sz="1200" smtClean="0"/>
                        <a:t>In sämtlichen</a:t>
                      </a:r>
                      <a:r>
                        <a:rPr lang="de-CH" sz="1200" baseline="0" smtClean="0"/>
                        <a:t> Operations-sphären koordinierte und synchronierte, auf gn Schwachpunkt gerichtete Einwirkung.</a:t>
                      </a:r>
                      <a:endParaRPr lang="de-CH" sz="120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Textfeld 1"/>
          <p:cNvSpPr txBox="1"/>
          <p:nvPr/>
        </p:nvSpPr>
        <p:spPr>
          <a:xfrm rot="16200000">
            <a:off x="-3053090" y="3044281"/>
            <a:ext cx="6858000" cy="76944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CH" sz="4400" b="1" smtClean="0">
                <a:solidFill>
                  <a:srgbClr val="FFFFFF"/>
                </a:solidFill>
              </a:rPr>
              <a:t>Operationskontinuum</a:t>
            </a:r>
            <a:endParaRPr lang="de-CH" sz="4400" b="1">
              <a:solidFill>
                <a:srgbClr val="FFFFFF"/>
              </a:solidFill>
            </a:endParaRPr>
          </a:p>
        </p:txBody>
      </p:sp>
      <p:graphicFrame>
        <p:nvGraphicFramePr>
          <p:cNvPr id="3" name="Diagramm 2"/>
          <p:cNvGraphicFramePr/>
          <p:nvPr>
            <p:extLst>
              <p:ext uri="{D42A27DB-BD31-4B8C-83A1-F6EECF244321}">
                <p14:modId xmlns:p14="http://schemas.microsoft.com/office/powerpoint/2010/main" xmlns="" val="4233401342"/>
              </p:ext>
            </p:extLst>
          </p:nvPr>
        </p:nvGraphicFramePr>
        <p:xfrm>
          <a:off x="760631" y="-76200"/>
          <a:ext cx="8230969" cy="7048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m 4"/>
          <p:cNvGraphicFramePr/>
          <p:nvPr>
            <p:extLst>
              <p:ext uri="{D42A27DB-BD31-4B8C-83A1-F6EECF244321}">
                <p14:modId xmlns:p14="http://schemas.microsoft.com/office/powerpoint/2010/main" xmlns="" val="2562673583"/>
              </p:ext>
            </p:extLst>
          </p:nvPr>
        </p:nvGraphicFramePr>
        <p:xfrm>
          <a:off x="1560107" y="1418164"/>
          <a:ext cx="6621780" cy="41529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4" name="Ellipse 3"/>
          <p:cNvSpPr/>
          <p:nvPr/>
        </p:nvSpPr>
        <p:spPr>
          <a:xfrm>
            <a:off x="3860800" y="2527299"/>
            <a:ext cx="2019300" cy="196850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77500" lnSpcReduction="2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CH" sz="1400" b="1" smtClean="0">
                <a:solidFill>
                  <a:srgbClr val="FFFFFF"/>
                </a:solidFill>
              </a:rPr>
              <a:t>Beitrag der </a:t>
            </a:r>
            <a:br>
              <a:rPr lang="de-CH" sz="1400" b="1" smtClean="0">
                <a:solidFill>
                  <a:srgbClr val="FFFFFF"/>
                </a:solidFill>
              </a:rPr>
            </a:br>
            <a:r>
              <a:rPr lang="de-CH" sz="1400" b="1" smtClean="0">
                <a:solidFill>
                  <a:srgbClr val="FFFFFF"/>
                </a:solidFill>
              </a:rPr>
              <a:t>Armee zur Erfüllung der beiden Bundes-garantien «Schutz von Bestand und Gebiet der Kantone» und «Schutz der ver-fassungsmässigen Ordnung»</a:t>
            </a:r>
            <a:endParaRPr lang="de-CH" sz="1400" b="1">
              <a:solidFill>
                <a:srgbClr val="FFFFFF"/>
              </a:solidFill>
            </a:endParaRPr>
          </a:p>
        </p:txBody>
      </p:sp>
      <p:sp>
        <p:nvSpPr>
          <p:cNvPr id="6" name="Textfeld 5"/>
          <p:cNvSpPr txBox="1"/>
          <p:nvPr/>
        </p:nvSpPr>
        <p:spPr>
          <a:xfrm rot="1640907">
            <a:off x="4553877" y="559476"/>
            <a:ext cx="360327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CH" sz="1100" smtClean="0">
                <a:solidFill>
                  <a:srgbClr val="000000"/>
                </a:solidFill>
              </a:rPr>
              <a:t>Schutz kritischer Infra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CH" sz="1100" smtClean="0">
                <a:solidFill>
                  <a:srgbClr val="000000"/>
                </a:solidFill>
                <a:sym typeface="Wingdings" panose="05000000000000000000" pitchFamily="2" charset="2"/>
              </a:rPr>
              <a:t>UDO: Cyber, EM, Info</a:t>
            </a:r>
            <a:endParaRPr lang="de-CH" sz="1100">
              <a:solidFill>
                <a:srgbClr val="000000"/>
              </a:solidFill>
            </a:endParaRPr>
          </a:p>
        </p:txBody>
      </p:sp>
      <p:sp>
        <p:nvSpPr>
          <p:cNvPr id="7" name="Textfeld 6"/>
          <p:cNvSpPr txBox="1"/>
          <p:nvPr/>
        </p:nvSpPr>
        <p:spPr>
          <a:xfrm rot="5400000">
            <a:off x="6145777" y="3213557"/>
            <a:ext cx="360327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CH" sz="1100" dirty="0" smtClean="0">
                <a:solidFill>
                  <a:srgbClr val="000000"/>
                </a:solidFill>
              </a:rPr>
              <a:t>Schutz kritischer </a:t>
            </a:r>
            <a:r>
              <a:rPr lang="de-CH" sz="1100" dirty="0" err="1" smtClean="0">
                <a:solidFill>
                  <a:srgbClr val="000000"/>
                </a:solidFill>
              </a:rPr>
              <a:t>Infra</a:t>
            </a:r>
            <a:endParaRPr lang="de-CH" sz="1100" dirty="0" smtClean="0">
              <a:solidFill>
                <a:srgbClr val="000000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CH" sz="1100" dirty="0" smtClean="0">
                <a:solidFill>
                  <a:srgbClr val="000000"/>
                </a:solidFill>
                <a:sym typeface="Wingdings" panose="05000000000000000000" pitchFamily="2" charset="2"/>
              </a:rPr>
              <a:t>UDO: </a:t>
            </a:r>
            <a:r>
              <a:rPr lang="de-CH" sz="1100" dirty="0" err="1" smtClean="0">
                <a:solidFill>
                  <a:srgbClr val="000000"/>
                </a:solidFill>
                <a:sym typeface="Wingdings" panose="05000000000000000000" pitchFamily="2" charset="2"/>
              </a:rPr>
              <a:t>Cyber</a:t>
            </a:r>
            <a:r>
              <a:rPr lang="de-CH" sz="1100" dirty="0" smtClean="0">
                <a:solidFill>
                  <a:srgbClr val="000000"/>
                </a:solidFill>
                <a:sym typeface="Wingdings" panose="05000000000000000000" pitchFamily="2" charset="2"/>
              </a:rPr>
              <a:t>, EM, Info / DU: Boden, Luft</a:t>
            </a:r>
            <a:endParaRPr lang="de-CH" sz="1100" dirty="0">
              <a:solidFill>
                <a:srgbClr val="000000"/>
              </a:solidFill>
            </a:endParaRPr>
          </a:p>
        </p:txBody>
      </p:sp>
      <p:sp>
        <p:nvSpPr>
          <p:cNvPr id="8" name="Textfeld 7"/>
          <p:cNvSpPr txBox="1"/>
          <p:nvPr/>
        </p:nvSpPr>
        <p:spPr>
          <a:xfrm rot="19813774">
            <a:off x="4739646" y="5730421"/>
            <a:ext cx="360327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CH" sz="1100" smtClean="0">
                <a:solidFill>
                  <a:srgbClr val="000000"/>
                </a:solidFill>
              </a:rPr>
              <a:t>Schutz kritischer Infra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CH" sz="1100" smtClean="0">
                <a:solidFill>
                  <a:srgbClr val="000000"/>
                </a:solidFill>
                <a:sym typeface="Wingdings" panose="05000000000000000000" pitchFamily="2" charset="2"/>
              </a:rPr>
              <a:t>UDO: Cyber, EM, Info / DU: Boden, Luft</a:t>
            </a:r>
            <a:endParaRPr lang="de-CH" sz="1100">
              <a:solidFill>
                <a:srgbClr val="000000"/>
              </a:solidFill>
            </a:endParaRPr>
          </a:p>
        </p:txBody>
      </p:sp>
      <p:sp>
        <p:nvSpPr>
          <p:cNvPr id="9" name="Textfeld 8"/>
          <p:cNvSpPr txBox="1"/>
          <p:nvPr/>
        </p:nvSpPr>
        <p:spPr>
          <a:xfrm rot="1915273">
            <a:off x="1650906" y="5794105"/>
            <a:ext cx="360327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CH" sz="1100" smtClean="0">
                <a:solidFill>
                  <a:srgbClr val="000000"/>
                </a:solidFill>
              </a:rPr>
              <a:t>Vni des gn Widerstandswillens / gn Kräfte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CH" sz="1100" smtClean="0">
                <a:solidFill>
                  <a:srgbClr val="000000"/>
                </a:solidFill>
                <a:sym typeface="Wingdings" panose="05000000000000000000" pitchFamily="2" charset="2"/>
              </a:rPr>
              <a:t>UDO: Cyber, EM, Info, Boden, Luft</a:t>
            </a:r>
            <a:endParaRPr lang="de-CH" sz="1100">
              <a:solidFill>
                <a:srgbClr val="000000"/>
              </a:solidFill>
            </a:endParaRPr>
          </a:p>
        </p:txBody>
      </p:sp>
      <p:sp>
        <p:nvSpPr>
          <p:cNvPr id="10" name="Textfeld 9"/>
          <p:cNvSpPr txBox="1"/>
          <p:nvPr/>
        </p:nvSpPr>
        <p:spPr>
          <a:xfrm rot="16200000">
            <a:off x="67968" y="3285495"/>
            <a:ext cx="360327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CH" sz="1100" smtClean="0">
                <a:solidFill>
                  <a:srgbClr val="000000"/>
                </a:solidFill>
              </a:rPr>
              <a:t>Wiederaufbau / Instandsetzung kritischer Infra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CH" sz="1100" smtClean="0">
                <a:solidFill>
                  <a:srgbClr val="000000"/>
                </a:solidFill>
                <a:sym typeface="Wingdings" panose="05000000000000000000" pitchFamily="2" charset="2"/>
              </a:rPr>
              <a:t>UDO: Cyber, EM, Info, Boden, Luft</a:t>
            </a:r>
            <a:endParaRPr lang="de-CH" sz="1100">
              <a:solidFill>
                <a:srgbClr val="000000"/>
              </a:solidFill>
            </a:endParaRPr>
          </a:p>
        </p:txBody>
      </p:sp>
      <p:sp>
        <p:nvSpPr>
          <p:cNvPr id="13" name="Textfeld 12"/>
          <p:cNvSpPr txBox="1"/>
          <p:nvPr/>
        </p:nvSpPr>
        <p:spPr>
          <a:xfrm rot="19569691">
            <a:off x="1437618" y="668119"/>
            <a:ext cx="360327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CH" sz="1100" smtClean="0">
                <a:solidFill>
                  <a:srgbClr val="000000"/>
                </a:solidFill>
              </a:rPr>
              <a:t>Schutz kritischer Infra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CH" sz="1100" smtClean="0">
                <a:solidFill>
                  <a:srgbClr val="000000"/>
                </a:solidFill>
                <a:sym typeface="Wingdings" panose="05000000000000000000" pitchFamily="2" charset="2"/>
              </a:rPr>
              <a:t>UDO: Cyber, EM, Info</a:t>
            </a:r>
            <a:endParaRPr lang="de-CH" sz="1100">
              <a:solidFill>
                <a:srgbClr val="000000"/>
              </a:solidFill>
            </a:endParaRPr>
          </a:p>
        </p:txBody>
      </p:sp>
      <p:graphicFrame>
        <p:nvGraphicFramePr>
          <p:cNvPr id="17" name="Tabel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45580281"/>
              </p:ext>
            </p:extLst>
          </p:nvPr>
        </p:nvGraphicFramePr>
        <p:xfrm>
          <a:off x="7202186" y="5914623"/>
          <a:ext cx="1921347" cy="9144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921347"/>
              </a:tblGrid>
              <a:tr h="238364">
                <a:tc>
                  <a:txBody>
                    <a:bodyPr/>
                    <a:lstStyle/>
                    <a:p>
                      <a:r>
                        <a:rPr lang="de-CH" sz="1200" smtClean="0"/>
                        <a:t>Zeit</a:t>
                      </a:r>
                      <a:endParaRPr lang="de-CH" sz="12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CH" sz="1200" smtClean="0"/>
                        <a:t>Operatives Tempo höher als dasjenige des Streit-gegners.</a:t>
                      </a:r>
                      <a:endParaRPr lang="de-CH" sz="120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9" name="Textfeld 18"/>
          <p:cNvSpPr txBox="1"/>
          <p:nvPr/>
        </p:nvSpPr>
        <p:spPr>
          <a:xfrm rot="16200000">
            <a:off x="6744832" y="3379726"/>
            <a:ext cx="43094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CH" sz="1400" b="1" dirty="0" smtClean="0">
                <a:solidFill>
                  <a:srgbClr val="FF0000"/>
                </a:solidFill>
              </a:rPr>
              <a:t>UDO</a:t>
            </a:r>
            <a:r>
              <a:rPr lang="de-CH" sz="1600" b="1" dirty="0" smtClean="0">
                <a:solidFill>
                  <a:srgbClr val="FF0000"/>
                </a:solidFill>
              </a:rPr>
              <a:t>: </a:t>
            </a:r>
            <a:r>
              <a:rPr lang="de-CH" sz="1100" b="1" dirty="0">
                <a:solidFill>
                  <a:srgbClr val="FF0000"/>
                </a:solidFill>
              </a:rPr>
              <a:t>U</a:t>
            </a:r>
            <a:r>
              <a:rPr lang="de-CH" sz="1050" dirty="0">
                <a:solidFill>
                  <a:srgbClr val="000000"/>
                </a:solidFill>
              </a:rPr>
              <a:t>nterstützung</a:t>
            </a:r>
            <a:r>
              <a:rPr lang="de-CH" sz="900" dirty="0" smtClean="0">
                <a:solidFill>
                  <a:srgbClr val="000000"/>
                </a:solidFill>
              </a:rPr>
              <a:t> (=Stabilisierung)</a:t>
            </a:r>
            <a:r>
              <a:rPr lang="de-CH" sz="1050" dirty="0" smtClean="0">
                <a:solidFill>
                  <a:srgbClr val="000000"/>
                </a:solidFill>
              </a:rPr>
              <a:t>,</a:t>
            </a:r>
            <a:r>
              <a:rPr lang="de-CH" sz="900" dirty="0" smtClean="0">
                <a:solidFill>
                  <a:srgbClr val="000000"/>
                </a:solidFill>
              </a:rPr>
              <a:t> </a:t>
            </a:r>
            <a:r>
              <a:rPr lang="de-CH" sz="1100" b="1" dirty="0" smtClean="0">
                <a:solidFill>
                  <a:srgbClr val="FF0000"/>
                </a:solidFill>
              </a:rPr>
              <a:t>D</a:t>
            </a:r>
            <a:r>
              <a:rPr lang="de-CH" sz="1050" dirty="0" smtClean="0">
                <a:solidFill>
                  <a:srgbClr val="000000"/>
                </a:solidFill>
              </a:rPr>
              <a:t>efensive, </a:t>
            </a:r>
            <a:r>
              <a:rPr lang="de-CH" sz="1100" b="1" dirty="0" smtClean="0">
                <a:solidFill>
                  <a:srgbClr val="FF0000"/>
                </a:solidFill>
              </a:rPr>
              <a:t>O</a:t>
            </a:r>
            <a:r>
              <a:rPr lang="de-CH" sz="1050" dirty="0" smtClean="0">
                <a:solidFill>
                  <a:srgbClr val="000000"/>
                </a:solidFill>
              </a:rPr>
              <a:t>ffensive</a:t>
            </a:r>
            <a:endParaRPr lang="de-CH" sz="1050" dirty="0">
              <a:solidFill>
                <a:srgbClr val="000000"/>
              </a:solidFill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3860800" y="2527299"/>
            <a:ext cx="2019300" cy="1968501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2400" b="1" dirty="0" smtClean="0">
                <a:solidFill>
                  <a:srgbClr val="FFFFFF"/>
                </a:solidFill>
              </a:rPr>
              <a:t>Strate-</a:t>
            </a:r>
            <a:r>
              <a:rPr lang="de-CH" sz="2400" b="1" dirty="0" err="1" smtClean="0">
                <a:solidFill>
                  <a:srgbClr val="FFFFFF"/>
                </a:solidFill>
              </a:rPr>
              <a:t>gisches</a:t>
            </a:r>
            <a:r>
              <a:rPr lang="de-CH" sz="2400" b="1" dirty="0" smtClean="0">
                <a:solidFill>
                  <a:srgbClr val="FFFFFF"/>
                </a:solidFill>
              </a:rPr>
              <a:t> Ziel</a:t>
            </a:r>
            <a:endParaRPr lang="de-CH" sz="2400" b="1" dirty="0">
              <a:solidFill>
                <a:srgbClr val="FFFFFF"/>
              </a:solidFill>
            </a:endParaRPr>
          </a:p>
        </p:txBody>
      </p:sp>
      <p:grpSp>
        <p:nvGrpSpPr>
          <p:cNvPr id="26" name="Gruppieren 25"/>
          <p:cNvGrpSpPr/>
          <p:nvPr/>
        </p:nvGrpSpPr>
        <p:grpSpPr>
          <a:xfrm>
            <a:off x="2979115" y="1565501"/>
            <a:ext cx="3816423" cy="3888432"/>
            <a:chOff x="2979115" y="1565501"/>
            <a:chExt cx="3816423" cy="3888432"/>
          </a:xfrm>
        </p:grpSpPr>
        <p:sp>
          <p:nvSpPr>
            <p:cNvPr id="25" name="Rad 24"/>
            <p:cNvSpPr/>
            <p:nvPr/>
          </p:nvSpPr>
          <p:spPr>
            <a:xfrm>
              <a:off x="2979115" y="1565501"/>
              <a:ext cx="3816423" cy="3888432"/>
            </a:xfrm>
            <a:prstGeom prst="donut">
              <a:avLst/>
            </a:prstGeom>
            <a:solidFill>
              <a:srgbClr val="92D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sz="2400" b="1">
                <a:solidFill>
                  <a:srgbClr val="FFFFFF"/>
                </a:solidFill>
              </a:endParaRPr>
            </a:p>
          </p:txBody>
        </p:sp>
        <p:sp>
          <p:nvSpPr>
            <p:cNvPr id="14" name="Textfeld 13"/>
            <p:cNvSpPr txBox="1"/>
            <p:nvPr/>
          </p:nvSpPr>
          <p:spPr>
            <a:xfrm>
              <a:off x="3659441" y="1930131"/>
              <a:ext cx="242201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CH" sz="2400" b="1" dirty="0" smtClean="0">
                  <a:solidFill>
                    <a:srgbClr val="000000"/>
                  </a:solidFill>
                </a:rPr>
                <a:t>Operatives Ziel</a:t>
              </a:r>
              <a:endParaRPr lang="de-CH" sz="2400" b="1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28" name="Gruppieren 27"/>
          <p:cNvGrpSpPr/>
          <p:nvPr/>
        </p:nvGrpSpPr>
        <p:grpSpPr>
          <a:xfrm>
            <a:off x="2005838" y="625594"/>
            <a:ext cx="5752262" cy="5784431"/>
            <a:chOff x="2005838" y="620688"/>
            <a:chExt cx="5752262" cy="5784431"/>
          </a:xfrm>
        </p:grpSpPr>
        <p:sp>
          <p:nvSpPr>
            <p:cNvPr id="27" name="Rad 26"/>
            <p:cNvSpPr/>
            <p:nvPr/>
          </p:nvSpPr>
          <p:spPr>
            <a:xfrm>
              <a:off x="2005838" y="620688"/>
              <a:ext cx="5752262" cy="5784431"/>
            </a:xfrm>
            <a:prstGeom prst="donut">
              <a:avLst>
                <a:gd name="adj" fmla="val 16412"/>
              </a:avLst>
            </a:prstGeom>
            <a:solidFill>
              <a:schemeClr val="bg1">
                <a:alpha val="82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sz="2400" b="1">
                <a:solidFill>
                  <a:srgbClr val="FFFFFF"/>
                </a:solidFill>
              </a:endParaRPr>
            </a:p>
          </p:txBody>
        </p:sp>
        <p:sp>
          <p:nvSpPr>
            <p:cNvPr id="23" name="Textfeld 22"/>
            <p:cNvSpPr txBox="1"/>
            <p:nvPr/>
          </p:nvSpPr>
          <p:spPr>
            <a:xfrm>
              <a:off x="3419873" y="994167"/>
              <a:ext cx="293564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CH" sz="2400" b="1" dirty="0" smtClean="0">
                  <a:solidFill>
                    <a:srgbClr val="000000"/>
                  </a:solidFill>
                </a:rPr>
                <a:t>Operationsphasen</a:t>
              </a:r>
              <a:endParaRPr lang="de-CH" sz="2400" b="1" dirty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153971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9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theme/theme1.xml><?xml version="1.0" encoding="utf-8"?>
<a:theme xmlns:a="http://schemas.openxmlformats.org/drawingml/2006/main" name="1_MASTER_VBS_PST_A_JUNI_2006">
  <a:themeElements>
    <a:clrScheme name="MASTER_VBS_PST_A_JUNI_2006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ASTER_VBS_PST_A_JUNI_2006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MASTER_VBS_PST_A_JUNI_2006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_VBS_PST_A_JUNI_2006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_VBS_PST_A_JUNI_2006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_VBS_PST_A_JUNI_2006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_VBS_PST_A_JUNI_2006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_VBS_PST_A_JUNI_2006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_VBS_PST_A_JUNI_2006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_VBS_PST_A_JUNI_2006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_VBS_PST_A_JUNI_2006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_VBS_PST_A_JUNI_2006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_VBS_PST_A_JUNI_2006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_VBS_PST_A_JUNI_2006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MASTER_VBS_PST_A_JUNI_2006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Vorlage_Inf_RS_13</Template>
  <TotalTime>0</TotalTime>
  <Words>387</Words>
  <Application>Microsoft Office PowerPoint</Application>
  <PresentationFormat>Bildschirmpräsentation (4:3)</PresentationFormat>
  <Paragraphs>73</Paragraphs>
  <Slides>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1_MASTER_VBS_PST_A_JUNI_2006</vt:lpstr>
      <vt:lpstr>Folie 1</vt:lpstr>
      <vt:lpstr>Folie 2</vt:lpstr>
    </vt:vector>
  </TitlesOfParts>
  <Company>BURAUT VBS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20141209_EidInf</dc:title>
  <dc:creator>Schneider Thomas LVBINF</dc:creator>
  <dc:description/>
  <cp:lastModifiedBy>cmva</cp:lastModifiedBy>
  <cp:revision>243</cp:revision>
  <cp:lastPrinted>2014-08-22T13:16:54Z</cp:lastPrinted>
  <dcterms:created xsi:type="dcterms:W3CDTF">2013-03-26T09:01:37Z</dcterms:created>
  <dcterms:modified xsi:type="dcterms:W3CDTF">2014-12-30T12:53:29Z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0x010100BFAF8EDA49ECBD4B9FD09C990CE1FEE0</vt:lpwstr>
  </property>
  <property fmtid="{D5CDD505-2E9C-101B-9397-08002B2CF9AE}" pid="3" name="Presentation">
    <vt:lpwstr>20141209_EidInf</vt:lpwstr>
  </property>
  <property fmtid="{D5CDD505-2E9C-101B-9397-08002B2CF9AE}" pid="4" name="SlideDescription">
    <vt:lpwstr/>
  </property>
</Properties>
</file>